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1" r:id="rId4"/>
    <p:sldId id="279" r:id="rId5"/>
    <p:sldId id="280" r:id="rId6"/>
    <p:sldId id="286" r:id="rId7"/>
    <p:sldId id="283" r:id="rId8"/>
    <p:sldId id="288" r:id="rId9"/>
    <p:sldId id="273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16.12.2025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undeswehr.de/de/nationalhymne-der-bundesrepublik-deutschland-9338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pb.de/kurz-knapp/lexika/lexikon-in-einfacher-sprache/249830/bundesrepublik-deutschland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40F12CA-D17E-8CA3-E4AA-2B410F8E929C}"/>
              </a:ext>
            </a:extLst>
          </p:cNvPr>
          <p:cNvSpPr txBox="1"/>
          <p:nvPr/>
        </p:nvSpPr>
        <p:spPr>
          <a:xfrm>
            <a:off x="548456" y="1102442"/>
            <a:ext cx="11381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Hier Schulfoto oder -logo (evtl. mit Schulmotto und Schullied) einfügen</a:t>
            </a:r>
          </a:p>
        </p:txBody>
      </p:sp>
    </p:spTree>
    <p:extLst>
      <p:ext uri="{BB962C8B-B14F-4D97-AF65-F5344CB8AC3E}">
        <p14:creationId xmlns:p14="http://schemas.microsoft.com/office/powerpoint/2010/main" val="98625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CDC73CD5-CCE6-E275-C0F6-9B8BE7B9A44F}"/>
              </a:ext>
            </a:extLst>
          </p:cNvPr>
          <p:cNvSpPr txBox="1"/>
          <p:nvPr/>
        </p:nvSpPr>
        <p:spPr>
          <a:xfrm>
            <a:off x="1837879" y="5736072"/>
            <a:ext cx="8516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https://www.bundeswehr.de/de/nationalhymne-der-bundesrepublik-deutschland-93380</a:t>
            </a:r>
            <a:endParaRPr lang="de-DE" dirty="0"/>
          </a:p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BCCE2C-596E-8068-82FD-44E6E8270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0"/>
            <a:ext cx="55530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3A44450-0DD8-4F36-3E11-94723D828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173955"/>
            <a:ext cx="9364892" cy="564582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202901C-E161-A117-25E5-67D17CD94EA7}"/>
              </a:ext>
            </a:extLst>
          </p:cNvPr>
          <p:cNvSpPr txBox="1"/>
          <p:nvPr/>
        </p:nvSpPr>
        <p:spPr>
          <a:xfrm>
            <a:off x="7267576" y="5968484"/>
            <a:ext cx="4524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iStock.com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/Mercedes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Rancaño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Otero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8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91051F1-8939-3DC5-E238-78B9B2585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47637"/>
            <a:ext cx="7124700" cy="547988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110B2A66-66C6-A22C-E734-98F59A2B66AF}"/>
              </a:ext>
            </a:extLst>
          </p:cNvPr>
          <p:cNvSpPr txBox="1"/>
          <p:nvPr/>
        </p:nvSpPr>
        <p:spPr>
          <a:xfrm>
            <a:off x="7267576" y="5968484"/>
            <a:ext cx="4524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iStock.com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/Mercedes 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Rancaño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Otero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38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EFC458-F075-B169-A135-468AB52D3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356" y="44229"/>
            <a:ext cx="7621143" cy="571908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1C8244C-3B8E-DF3D-1C37-4F6C4BFD272F}"/>
              </a:ext>
            </a:extLst>
          </p:cNvPr>
          <p:cNvSpPr txBox="1"/>
          <p:nvPr/>
        </p:nvSpPr>
        <p:spPr>
          <a:xfrm>
            <a:off x="8315326" y="5997059"/>
            <a:ext cx="4524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iStock.com</a:t>
            </a:r>
            <a:r>
              <a:rPr 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Zelfit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8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72D0A16D-7493-9EA7-88AA-D63B3E4794DF}"/>
              </a:ext>
            </a:extLst>
          </p:cNvPr>
          <p:cNvSpPr txBox="1"/>
          <p:nvPr/>
        </p:nvSpPr>
        <p:spPr>
          <a:xfrm>
            <a:off x="771525" y="5562511"/>
            <a:ext cx="11420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https://de.clipdealer.com/?ACTION=search&amp;q=grundgesetz&amp;premium=&amp;tid=3&amp;license=&amp;order=relevance&amp;sort=-1&amp;page=1&amp;q1=guten+morgen&amp;q2=guten+morgen&amp;q=grundgesetz&amp;detailspopup=124168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354F2D-085A-BE14-1469-A90C24D0A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4" y="258633"/>
            <a:ext cx="7569858" cy="50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5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622300" y="1046097"/>
            <a:ext cx="1125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Deutschlandkarte,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https://www.bpb.de/kurz-knapp/lexika/lexikon-in-einfacher-sprache/249830/bundesrepublik-deutschland/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(DL vom 26.05.2025) 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4 und 5 Verkehrssituation,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iStock.com/Mercedes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Rancaño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Otero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</a:t>
            </a:r>
            <a:r>
              <a:rPr lang="de-DE" sz="1400">
                <a:latin typeface="Arial" panose="020B0604020202020204" pitchFamily="34" charset="0"/>
                <a:cs typeface="Arial" panose="020B0604020202020204" pitchFamily="34" charset="0"/>
              </a:rPr>
              <a:t>6 Ampel: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iStock.com/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Zelfit</a:t>
            </a:r>
            <a:endParaRPr lang="de-DE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7 Grundgesetz: https://de.clipdealer.com/?ACTION=search&amp;q=grundgesetz&amp;premium=&amp;tid=3&amp;license=&amp;order=relevance&amp;sort=-1&amp;page=1&amp;q1=guten+morgen&amp;q2=guten+morgen&amp;q=grundgesetz&amp;detailspopup=124168</a:t>
            </a: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92FCB-5F6E-82B9-E87F-F59F180B2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236FF97-3232-62B9-B64C-7711EE517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7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Breitbild</PresentationFormat>
  <Paragraphs>11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Weber, Alexandra</dc:creator>
  <cp:lastModifiedBy>Martin Bube</cp:lastModifiedBy>
  <cp:revision>23</cp:revision>
  <dcterms:created xsi:type="dcterms:W3CDTF">2024-06-12T15:52:19Z</dcterms:created>
  <dcterms:modified xsi:type="dcterms:W3CDTF">2025-12-16T14:37:55Z</dcterms:modified>
</cp:coreProperties>
</file>