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4" r:id="rId3"/>
    <p:sldId id="264" r:id="rId4"/>
    <p:sldId id="283" r:id="rId5"/>
    <p:sldId id="286" r:id="rId6"/>
    <p:sldId id="273" r:id="rId7"/>
    <p:sldId id="27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5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37A92-38DF-E443-B27C-F6754D7C8199}" type="datetimeFigureOut">
              <a:rPr lang="de-DE" smtClean="0"/>
              <a:t>26.08.2025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84B60-65EA-AF4A-A260-9CC8CBD10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6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6F6E1D-590E-33AA-FB97-299EDD4A884F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26.08.2025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Naturkost, Handwagen, Einkaufswagen, Produkt enthält.&#10;&#10;KI-generierte Inhalte können fehlerhaft sein.">
            <a:extLst>
              <a:ext uri="{FF2B5EF4-FFF2-40B4-BE49-F238E27FC236}">
                <a16:creationId xmlns:a16="http://schemas.microsoft.com/office/drawing/2014/main" id="{8EEC752B-4D37-1598-465A-9DF60ACB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09" y="192790"/>
            <a:ext cx="9004092" cy="60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CD53BA8-8DDD-4108-8DFA-B22C831768E4}"/>
              </a:ext>
            </a:extLst>
          </p:cNvPr>
          <p:cNvSpPr/>
          <p:nvPr/>
        </p:nvSpPr>
        <p:spPr>
          <a:xfrm>
            <a:off x="969818" y="398629"/>
            <a:ext cx="10187709" cy="755916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 txBox="1"/>
          <p:nvPr/>
        </p:nvSpPr>
        <p:spPr bwMode="auto">
          <a:xfrm>
            <a:off x="568692" y="541325"/>
            <a:ext cx="10515600" cy="45007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200" dirty="0">
                <a:solidFill>
                  <a:schemeClr val="bg1"/>
                </a:solidFill>
                <a:latin typeface="Arial"/>
                <a:cs typeface="Arial"/>
              </a:rPr>
              <a:t>Art. 141 BV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/>
          <p:nvPr/>
        </p:nvSpPr>
        <p:spPr bwMode="auto">
          <a:xfrm>
            <a:off x="568692" y="2021757"/>
            <a:ext cx="10515600" cy="45007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DF2897-B418-B18B-8B4B-660524723404}"/>
              </a:ext>
            </a:extLst>
          </p:cNvPr>
          <p:cNvSpPr txBox="1"/>
          <p:nvPr/>
        </p:nvSpPr>
        <p:spPr bwMode="auto">
          <a:xfrm>
            <a:off x="1477818" y="1488141"/>
            <a:ext cx="9401986" cy="2073206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de-DE" sz="2400" baseline="30000" dirty="0"/>
              <a:t>1</a:t>
            </a:r>
            <a:r>
              <a:rPr lang="de-DE" sz="2400" dirty="0"/>
              <a:t>Der Schutz der natürlichen Lebensgrundlagen ist, auch eingedenk der Verantwortung für die kommenden Generationen, der besonderen Fürsorge jedes einzelnen und der staatlichen Gemeinschaft anvertraut. […] </a:t>
            </a:r>
          </a:p>
          <a:p>
            <a:pPr algn="just">
              <a:lnSpc>
                <a:spcPct val="150000"/>
              </a:lnSpc>
            </a:pPr>
            <a:r>
              <a:rPr lang="de-DE" sz="2400" baseline="30000" dirty="0"/>
              <a:t>3</a:t>
            </a:r>
            <a:r>
              <a:rPr lang="de-DE" sz="2400" dirty="0"/>
              <a:t>Mit Naturgütern ist schonend und sparsam umzugehen.</a:t>
            </a:r>
          </a:p>
          <a:p>
            <a:pPr marL="457200" indent="-457200">
              <a:lnSpc>
                <a:spcPct val="150000"/>
              </a:lnSpc>
              <a:buAutoNum type="arabicParenBoth"/>
              <a:defRPr/>
            </a:pPr>
            <a:endParaRPr lang="de-DE" sz="105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03EF138-BBF3-6C84-1433-51F877E5B512}"/>
              </a:ext>
            </a:extLst>
          </p:cNvPr>
          <p:cNvSpPr txBox="1"/>
          <p:nvPr/>
        </p:nvSpPr>
        <p:spPr bwMode="auto">
          <a:xfrm>
            <a:off x="568692" y="4108122"/>
            <a:ext cx="10515600" cy="171181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lang="de-DE" sz="105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2EDFF82-F463-126D-DABB-06D2E43885AC}"/>
              </a:ext>
            </a:extLst>
          </p:cNvPr>
          <p:cNvSpPr txBox="1"/>
          <p:nvPr/>
        </p:nvSpPr>
        <p:spPr bwMode="auto">
          <a:xfrm>
            <a:off x="838200" y="4108122"/>
            <a:ext cx="10515600" cy="171181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lang="de-DE" sz="105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79C4CD0-366E-4C9D-9D62-CE97645E8F09}"/>
              </a:ext>
            </a:extLst>
          </p:cNvPr>
          <p:cNvSpPr/>
          <p:nvPr/>
        </p:nvSpPr>
        <p:spPr>
          <a:xfrm>
            <a:off x="969818" y="398629"/>
            <a:ext cx="10187709" cy="5087771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Frucht, Text, Lebensmittelgruppe, Essen enthält.&#10;&#10;KI-generierte Inhalte können fehlerhaft sein.">
            <a:extLst>
              <a:ext uri="{FF2B5EF4-FFF2-40B4-BE49-F238E27FC236}">
                <a16:creationId xmlns:a16="http://schemas.microsoft.com/office/drawing/2014/main" id="{7B6DFADD-8C2E-8BF6-8061-33392729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50000" r="1038" b="35792"/>
          <a:stretch>
            <a:fillRect/>
          </a:stretch>
        </p:blipFill>
        <p:spPr>
          <a:xfrm>
            <a:off x="1129115" y="1406975"/>
            <a:ext cx="4724569" cy="101620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Ein Bild, das Frucht, Text, Lebensmittelgruppe, Essen enthält.&#10;&#10;KI-generierte Inhalte können fehlerhaft sein.">
            <a:extLst>
              <a:ext uri="{FF2B5EF4-FFF2-40B4-BE49-F238E27FC236}">
                <a16:creationId xmlns:a16="http://schemas.microsoft.com/office/drawing/2014/main" id="{0068A53E-A661-34CF-D0BB-F0293F25C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67322" r="1038" b="14317"/>
          <a:stretch>
            <a:fillRect/>
          </a:stretch>
        </p:blipFill>
        <p:spPr>
          <a:xfrm>
            <a:off x="6338316" y="1257293"/>
            <a:ext cx="4732940" cy="131556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Frucht, Text, Lebensmittelgruppe, Essen enthält.&#10;&#10;KI-generierte Inhalte können fehlerhaft sein.">
            <a:extLst>
              <a:ext uri="{FF2B5EF4-FFF2-40B4-BE49-F238E27FC236}">
                <a16:creationId xmlns:a16="http://schemas.microsoft.com/office/drawing/2014/main" id="{E0CC6C36-17B1-D5A2-FDBC-EF32A5EF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27759" r="-1257" b="58033"/>
          <a:stretch>
            <a:fillRect/>
          </a:stretch>
        </p:blipFill>
        <p:spPr>
          <a:xfrm>
            <a:off x="1129115" y="4447662"/>
            <a:ext cx="4724569" cy="993169"/>
          </a:xfrm>
          <a:prstGeom prst="rect">
            <a:avLst/>
          </a:prstGeom>
        </p:spPr>
      </p:pic>
      <p:pic>
        <p:nvPicPr>
          <p:cNvPr id="8" name="Grafik 7" descr="Ein Bild, das Frucht, Text, Lebensmittelgruppe, Essen enthält.&#10;&#10;KI-generierte Inhalte können fehlerhaft sein.">
            <a:extLst>
              <a:ext uri="{FF2B5EF4-FFF2-40B4-BE49-F238E27FC236}">
                <a16:creationId xmlns:a16="http://schemas.microsoft.com/office/drawing/2014/main" id="{F57FE3C1-B8F7-0DE6-0926-30532C20CE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1" r="1408" b="78504"/>
          <a:stretch>
            <a:fillRect/>
          </a:stretch>
        </p:blipFill>
        <p:spPr>
          <a:xfrm>
            <a:off x="6338316" y="4175103"/>
            <a:ext cx="4732940" cy="15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6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42A6E-2E3E-BE60-2789-9CCD51CA5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Frucht, Text, Lebensmittelgruppe, Essen enthält.&#10;&#10;KI-generierte Inhalte können fehlerhaft sein.">
            <a:extLst>
              <a:ext uri="{FF2B5EF4-FFF2-40B4-BE49-F238E27FC236}">
                <a16:creationId xmlns:a16="http://schemas.microsoft.com/office/drawing/2014/main" id="{F43F7C2A-D7A9-32A4-B761-AF63C1DDED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50000" r="1038" b="35792"/>
          <a:stretch>
            <a:fillRect/>
          </a:stretch>
        </p:blipFill>
        <p:spPr>
          <a:xfrm>
            <a:off x="1129115" y="1406975"/>
            <a:ext cx="4724569" cy="101620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Ein Bild, das Frucht, Text, Lebensmittelgruppe, Essen enthält.&#10;&#10;KI-generierte Inhalte können fehlerhaft sein.">
            <a:extLst>
              <a:ext uri="{FF2B5EF4-FFF2-40B4-BE49-F238E27FC236}">
                <a16:creationId xmlns:a16="http://schemas.microsoft.com/office/drawing/2014/main" id="{ADE5744B-CEF2-7E54-C1E8-08A6416C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67322" r="1038" b="14317"/>
          <a:stretch>
            <a:fillRect/>
          </a:stretch>
        </p:blipFill>
        <p:spPr>
          <a:xfrm>
            <a:off x="6338316" y="1257293"/>
            <a:ext cx="4732940" cy="131556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Frucht, Text, Lebensmittelgruppe, Essen enthält.&#10;&#10;KI-generierte Inhalte können fehlerhaft sein.">
            <a:extLst>
              <a:ext uri="{FF2B5EF4-FFF2-40B4-BE49-F238E27FC236}">
                <a16:creationId xmlns:a16="http://schemas.microsoft.com/office/drawing/2014/main" id="{E048EE87-3713-C291-8BCC-178C34C9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27759" r="-1257" b="58033"/>
          <a:stretch>
            <a:fillRect/>
          </a:stretch>
        </p:blipFill>
        <p:spPr>
          <a:xfrm>
            <a:off x="1129115" y="4447662"/>
            <a:ext cx="4724569" cy="993169"/>
          </a:xfrm>
          <a:prstGeom prst="rect">
            <a:avLst/>
          </a:prstGeom>
        </p:spPr>
      </p:pic>
      <p:pic>
        <p:nvPicPr>
          <p:cNvPr id="8" name="Grafik 7" descr="Ein Bild, das Frucht, Text, Lebensmittelgruppe, Essen enthält.&#10;&#10;KI-generierte Inhalte können fehlerhaft sein.">
            <a:extLst>
              <a:ext uri="{FF2B5EF4-FFF2-40B4-BE49-F238E27FC236}">
                <a16:creationId xmlns:a16="http://schemas.microsoft.com/office/drawing/2014/main" id="{F28F99E4-F406-492B-D4F1-642FF15B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1" r="1408" b="78504"/>
          <a:stretch>
            <a:fillRect/>
          </a:stretch>
        </p:blipFill>
        <p:spPr>
          <a:xfrm>
            <a:off x="6446050" y="4123116"/>
            <a:ext cx="4583714" cy="131771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D2B0E8D-F317-55CE-69FD-604BBF384FDC}"/>
              </a:ext>
            </a:extLst>
          </p:cNvPr>
          <p:cNvSpPr txBox="1"/>
          <p:nvPr/>
        </p:nvSpPr>
        <p:spPr>
          <a:xfrm>
            <a:off x="1151194" y="2688834"/>
            <a:ext cx="4702489" cy="461665"/>
          </a:xfrm>
          <a:custGeom>
            <a:avLst/>
            <a:gdLst>
              <a:gd name="connsiteX0" fmla="*/ 0 w 4702489"/>
              <a:gd name="connsiteY0" fmla="*/ 0 h 461665"/>
              <a:gd name="connsiteX1" fmla="*/ 624759 w 4702489"/>
              <a:gd name="connsiteY1" fmla="*/ 0 h 461665"/>
              <a:gd name="connsiteX2" fmla="*/ 1155469 w 4702489"/>
              <a:gd name="connsiteY2" fmla="*/ 0 h 461665"/>
              <a:gd name="connsiteX3" fmla="*/ 1921303 w 4702489"/>
              <a:gd name="connsiteY3" fmla="*/ 0 h 461665"/>
              <a:gd name="connsiteX4" fmla="*/ 2546062 w 4702489"/>
              <a:gd name="connsiteY4" fmla="*/ 0 h 461665"/>
              <a:gd name="connsiteX5" fmla="*/ 3170821 w 4702489"/>
              <a:gd name="connsiteY5" fmla="*/ 0 h 461665"/>
              <a:gd name="connsiteX6" fmla="*/ 3936655 w 4702489"/>
              <a:gd name="connsiteY6" fmla="*/ 0 h 461665"/>
              <a:gd name="connsiteX7" fmla="*/ 4702489 w 4702489"/>
              <a:gd name="connsiteY7" fmla="*/ 0 h 461665"/>
              <a:gd name="connsiteX8" fmla="*/ 4702489 w 4702489"/>
              <a:gd name="connsiteY8" fmla="*/ 461665 h 461665"/>
              <a:gd name="connsiteX9" fmla="*/ 4124755 w 4702489"/>
              <a:gd name="connsiteY9" fmla="*/ 461665 h 461665"/>
              <a:gd name="connsiteX10" fmla="*/ 3452970 w 4702489"/>
              <a:gd name="connsiteY10" fmla="*/ 461665 h 461665"/>
              <a:gd name="connsiteX11" fmla="*/ 2781186 w 4702489"/>
              <a:gd name="connsiteY11" fmla="*/ 461665 h 461665"/>
              <a:gd name="connsiteX12" fmla="*/ 2156427 w 4702489"/>
              <a:gd name="connsiteY12" fmla="*/ 461665 h 461665"/>
              <a:gd name="connsiteX13" fmla="*/ 1390593 w 4702489"/>
              <a:gd name="connsiteY13" fmla="*/ 461665 h 461665"/>
              <a:gd name="connsiteX14" fmla="*/ 624759 w 4702489"/>
              <a:gd name="connsiteY14" fmla="*/ 461665 h 461665"/>
              <a:gd name="connsiteX15" fmla="*/ 0 w 4702489"/>
              <a:gd name="connsiteY15" fmla="*/ 461665 h 461665"/>
              <a:gd name="connsiteX16" fmla="*/ 0 w 4702489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2489" h="461665" extrusionOk="0">
                <a:moveTo>
                  <a:pt x="0" y="0"/>
                </a:moveTo>
                <a:cubicBezTo>
                  <a:pt x="160741" y="-29080"/>
                  <a:pt x="398996" y="-3998"/>
                  <a:pt x="624759" y="0"/>
                </a:cubicBezTo>
                <a:cubicBezTo>
                  <a:pt x="850522" y="3998"/>
                  <a:pt x="915401" y="-23305"/>
                  <a:pt x="1155469" y="0"/>
                </a:cubicBezTo>
                <a:cubicBezTo>
                  <a:pt x="1395537" y="23305"/>
                  <a:pt x="1651292" y="-19993"/>
                  <a:pt x="1921303" y="0"/>
                </a:cubicBezTo>
                <a:cubicBezTo>
                  <a:pt x="2191314" y="19993"/>
                  <a:pt x="2400270" y="-24804"/>
                  <a:pt x="2546062" y="0"/>
                </a:cubicBezTo>
                <a:cubicBezTo>
                  <a:pt x="2691854" y="24804"/>
                  <a:pt x="2936975" y="20553"/>
                  <a:pt x="3170821" y="0"/>
                </a:cubicBezTo>
                <a:cubicBezTo>
                  <a:pt x="3404667" y="-20553"/>
                  <a:pt x="3679034" y="-36733"/>
                  <a:pt x="3936655" y="0"/>
                </a:cubicBezTo>
                <a:cubicBezTo>
                  <a:pt x="4194276" y="36733"/>
                  <a:pt x="4372883" y="-8834"/>
                  <a:pt x="4702489" y="0"/>
                </a:cubicBezTo>
                <a:cubicBezTo>
                  <a:pt x="4703707" y="193670"/>
                  <a:pt x="4694445" y="331677"/>
                  <a:pt x="4702489" y="461665"/>
                </a:cubicBezTo>
                <a:cubicBezTo>
                  <a:pt x="4482595" y="436758"/>
                  <a:pt x="4309231" y="468231"/>
                  <a:pt x="4124755" y="461665"/>
                </a:cubicBezTo>
                <a:cubicBezTo>
                  <a:pt x="3940279" y="455099"/>
                  <a:pt x="3734025" y="455984"/>
                  <a:pt x="3452970" y="461665"/>
                </a:cubicBezTo>
                <a:cubicBezTo>
                  <a:pt x="3171915" y="467346"/>
                  <a:pt x="2931339" y="449957"/>
                  <a:pt x="2781186" y="461665"/>
                </a:cubicBezTo>
                <a:cubicBezTo>
                  <a:pt x="2631033" y="473373"/>
                  <a:pt x="2430843" y="461872"/>
                  <a:pt x="2156427" y="461665"/>
                </a:cubicBezTo>
                <a:cubicBezTo>
                  <a:pt x="1882011" y="461458"/>
                  <a:pt x="1657753" y="494087"/>
                  <a:pt x="1390593" y="461665"/>
                </a:cubicBezTo>
                <a:cubicBezTo>
                  <a:pt x="1123433" y="429243"/>
                  <a:pt x="948411" y="452174"/>
                  <a:pt x="624759" y="461665"/>
                </a:cubicBezTo>
                <a:cubicBezTo>
                  <a:pt x="301107" y="471156"/>
                  <a:pt x="296620" y="452616"/>
                  <a:pt x="0" y="461665"/>
                </a:cubicBezTo>
                <a:cubicBezTo>
                  <a:pt x="10281" y="257547"/>
                  <a:pt x="-9685" y="219787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verpackt 		 unverpackt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12629A-5E26-DF02-1A72-161E3BBC9012}"/>
              </a:ext>
            </a:extLst>
          </p:cNvPr>
          <p:cNvSpPr txBox="1"/>
          <p:nvPr/>
        </p:nvSpPr>
        <p:spPr>
          <a:xfrm>
            <a:off x="6368767" y="2715077"/>
            <a:ext cx="4702489" cy="461665"/>
          </a:xfrm>
          <a:custGeom>
            <a:avLst/>
            <a:gdLst>
              <a:gd name="connsiteX0" fmla="*/ 0 w 4702489"/>
              <a:gd name="connsiteY0" fmla="*/ 0 h 461665"/>
              <a:gd name="connsiteX1" fmla="*/ 624759 w 4702489"/>
              <a:gd name="connsiteY1" fmla="*/ 0 h 461665"/>
              <a:gd name="connsiteX2" fmla="*/ 1155469 w 4702489"/>
              <a:gd name="connsiteY2" fmla="*/ 0 h 461665"/>
              <a:gd name="connsiteX3" fmla="*/ 1921303 w 4702489"/>
              <a:gd name="connsiteY3" fmla="*/ 0 h 461665"/>
              <a:gd name="connsiteX4" fmla="*/ 2546062 w 4702489"/>
              <a:gd name="connsiteY4" fmla="*/ 0 h 461665"/>
              <a:gd name="connsiteX5" fmla="*/ 3170821 w 4702489"/>
              <a:gd name="connsiteY5" fmla="*/ 0 h 461665"/>
              <a:gd name="connsiteX6" fmla="*/ 3936655 w 4702489"/>
              <a:gd name="connsiteY6" fmla="*/ 0 h 461665"/>
              <a:gd name="connsiteX7" fmla="*/ 4702489 w 4702489"/>
              <a:gd name="connsiteY7" fmla="*/ 0 h 461665"/>
              <a:gd name="connsiteX8" fmla="*/ 4702489 w 4702489"/>
              <a:gd name="connsiteY8" fmla="*/ 461665 h 461665"/>
              <a:gd name="connsiteX9" fmla="*/ 4124755 w 4702489"/>
              <a:gd name="connsiteY9" fmla="*/ 461665 h 461665"/>
              <a:gd name="connsiteX10" fmla="*/ 3452970 w 4702489"/>
              <a:gd name="connsiteY10" fmla="*/ 461665 h 461665"/>
              <a:gd name="connsiteX11" fmla="*/ 2781186 w 4702489"/>
              <a:gd name="connsiteY11" fmla="*/ 461665 h 461665"/>
              <a:gd name="connsiteX12" fmla="*/ 2156427 w 4702489"/>
              <a:gd name="connsiteY12" fmla="*/ 461665 h 461665"/>
              <a:gd name="connsiteX13" fmla="*/ 1390593 w 4702489"/>
              <a:gd name="connsiteY13" fmla="*/ 461665 h 461665"/>
              <a:gd name="connsiteX14" fmla="*/ 624759 w 4702489"/>
              <a:gd name="connsiteY14" fmla="*/ 461665 h 461665"/>
              <a:gd name="connsiteX15" fmla="*/ 0 w 4702489"/>
              <a:gd name="connsiteY15" fmla="*/ 461665 h 461665"/>
              <a:gd name="connsiteX16" fmla="*/ 0 w 4702489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2489" h="461665" extrusionOk="0">
                <a:moveTo>
                  <a:pt x="0" y="0"/>
                </a:moveTo>
                <a:cubicBezTo>
                  <a:pt x="160741" y="-29080"/>
                  <a:pt x="398996" y="-3998"/>
                  <a:pt x="624759" y="0"/>
                </a:cubicBezTo>
                <a:cubicBezTo>
                  <a:pt x="850522" y="3998"/>
                  <a:pt x="915401" y="-23305"/>
                  <a:pt x="1155469" y="0"/>
                </a:cubicBezTo>
                <a:cubicBezTo>
                  <a:pt x="1395537" y="23305"/>
                  <a:pt x="1651292" y="-19993"/>
                  <a:pt x="1921303" y="0"/>
                </a:cubicBezTo>
                <a:cubicBezTo>
                  <a:pt x="2191314" y="19993"/>
                  <a:pt x="2400270" y="-24804"/>
                  <a:pt x="2546062" y="0"/>
                </a:cubicBezTo>
                <a:cubicBezTo>
                  <a:pt x="2691854" y="24804"/>
                  <a:pt x="2936975" y="20553"/>
                  <a:pt x="3170821" y="0"/>
                </a:cubicBezTo>
                <a:cubicBezTo>
                  <a:pt x="3404667" y="-20553"/>
                  <a:pt x="3679034" y="-36733"/>
                  <a:pt x="3936655" y="0"/>
                </a:cubicBezTo>
                <a:cubicBezTo>
                  <a:pt x="4194276" y="36733"/>
                  <a:pt x="4372883" y="-8834"/>
                  <a:pt x="4702489" y="0"/>
                </a:cubicBezTo>
                <a:cubicBezTo>
                  <a:pt x="4703707" y="193670"/>
                  <a:pt x="4694445" y="331677"/>
                  <a:pt x="4702489" y="461665"/>
                </a:cubicBezTo>
                <a:cubicBezTo>
                  <a:pt x="4482595" y="436758"/>
                  <a:pt x="4309231" y="468231"/>
                  <a:pt x="4124755" y="461665"/>
                </a:cubicBezTo>
                <a:cubicBezTo>
                  <a:pt x="3940279" y="455099"/>
                  <a:pt x="3734025" y="455984"/>
                  <a:pt x="3452970" y="461665"/>
                </a:cubicBezTo>
                <a:cubicBezTo>
                  <a:pt x="3171915" y="467346"/>
                  <a:pt x="2931339" y="449957"/>
                  <a:pt x="2781186" y="461665"/>
                </a:cubicBezTo>
                <a:cubicBezTo>
                  <a:pt x="2631033" y="473373"/>
                  <a:pt x="2430843" y="461872"/>
                  <a:pt x="2156427" y="461665"/>
                </a:cubicBezTo>
                <a:cubicBezTo>
                  <a:pt x="1882011" y="461458"/>
                  <a:pt x="1657753" y="494087"/>
                  <a:pt x="1390593" y="461665"/>
                </a:cubicBezTo>
                <a:cubicBezTo>
                  <a:pt x="1123433" y="429243"/>
                  <a:pt x="948411" y="452174"/>
                  <a:pt x="624759" y="461665"/>
                </a:cubicBezTo>
                <a:cubicBezTo>
                  <a:pt x="301107" y="471156"/>
                  <a:pt x="296620" y="452616"/>
                  <a:pt x="0" y="461665"/>
                </a:cubicBezTo>
                <a:cubicBezTo>
                  <a:pt x="10281" y="257547"/>
                  <a:pt x="-9685" y="219787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Einweg		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Mehrweg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CE20A3-66C7-0351-3A48-00044443CFF6}"/>
              </a:ext>
            </a:extLst>
          </p:cNvPr>
          <p:cNvSpPr txBox="1"/>
          <p:nvPr/>
        </p:nvSpPr>
        <p:spPr>
          <a:xfrm>
            <a:off x="1120744" y="5525440"/>
            <a:ext cx="4702489" cy="461665"/>
          </a:xfrm>
          <a:custGeom>
            <a:avLst/>
            <a:gdLst>
              <a:gd name="connsiteX0" fmla="*/ 0 w 4702489"/>
              <a:gd name="connsiteY0" fmla="*/ 0 h 461665"/>
              <a:gd name="connsiteX1" fmla="*/ 624759 w 4702489"/>
              <a:gd name="connsiteY1" fmla="*/ 0 h 461665"/>
              <a:gd name="connsiteX2" fmla="*/ 1155469 w 4702489"/>
              <a:gd name="connsiteY2" fmla="*/ 0 h 461665"/>
              <a:gd name="connsiteX3" fmla="*/ 1921303 w 4702489"/>
              <a:gd name="connsiteY3" fmla="*/ 0 h 461665"/>
              <a:gd name="connsiteX4" fmla="*/ 2546062 w 4702489"/>
              <a:gd name="connsiteY4" fmla="*/ 0 h 461665"/>
              <a:gd name="connsiteX5" fmla="*/ 3170821 w 4702489"/>
              <a:gd name="connsiteY5" fmla="*/ 0 h 461665"/>
              <a:gd name="connsiteX6" fmla="*/ 3936655 w 4702489"/>
              <a:gd name="connsiteY6" fmla="*/ 0 h 461665"/>
              <a:gd name="connsiteX7" fmla="*/ 4702489 w 4702489"/>
              <a:gd name="connsiteY7" fmla="*/ 0 h 461665"/>
              <a:gd name="connsiteX8" fmla="*/ 4702489 w 4702489"/>
              <a:gd name="connsiteY8" fmla="*/ 461665 h 461665"/>
              <a:gd name="connsiteX9" fmla="*/ 4124755 w 4702489"/>
              <a:gd name="connsiteY9" fmla="*/ 461665 h 461665"/>
              <a:gd name="connsiteX10" fmla="*/ 3452970 w 4702489"/>
              <a:gd name="connsiteY10" fmla="*/ 461665 h 461665"/>
              <a:gd name="connsiteX11" fmla="*/ 2781186 w 4702489"/>
              <a:gd name="connsiteY11" fmla="*/ 461665 h 461665"/>
              <a:gd name="connsiteX12" fmla="*/ 2156427 w 4702489"/>
              <a:gd name="connsiteY12" fmla="*/ 461665 h 461665"/>
              <a:gd name="connsiteX13" fmla="*/ 1390593 w 4702489"/>
              <a:gd name="connsiteY13" fmla="*/ 461665 h 461665"/>
              <a:gd name="connsiteX14" fmla="*/ 624759 w 4702489"/>
              <a:gd name="connsiteY14" fmla="*/ 461665 h 461665"/>
              <a:gd name="connsiteX15" fmla="*/ 0 w 4702489"/>
              <a:gd name="connsiteY15" fmla="*/ 461665 h 461665"/>
              <a:gd name="connsiteX16" fmla="*/ 0 w 4702489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2489" h="461665" extrusionOk="0">
                <a:moveTo>
                  <a:pt x="0" y="0"/>
                </a:moveTo>
                <a:cubicBezTo>
                  <a:pt x="160741" y="-29080"/>
                  <a:pt x="398996" y="-3998"/>
                  <a:pt x="624759" y="0"/>
                </a:cubicBezTo>
                <a:cubicBezTo>
                  <a:pt x="850522" y="3998"/>
                  <a:pt x="915401" y="-23305"/>
                  <a:pt x="1155469" y="0"/>
                </a:cubicBezTo>
                <a:cubicBezTo>
                  <a:pt x="1395537" y="23305"/>
                  <a:pt x="1651292" y="-19993"/>
                  <a:pt x="1921303" y="0"/>
                </a:cubicBezTo>
                <a:cubicBezTo>
                  <a:pt x="2191314" y="19993"/>
                  <a:pt x="2400270" y="-24804"/>
                  <a:pt x="2546062" y="0"/>
                </a:cubicBezTo>
                <a:cubicBezTo>
                  <a:pt x="2691854" y="24804"/>
                  <a:pt x="2936975" y="20553"/>
                  <a:pt x="3170821" y="0"/>
                </a:cubicBezTo>
                <a:cubicBezTo>
                  <a:pt x="3404667" y="-20553"/>
                  <a:pt x="3679034" y="-36733"/>
                  <a:pt x="3936655" y="0"/>
                </a:cubicBezTo>
                <a:cubicBezTo>
                  <a:pt x="4194276" y="36733"/>
                  <a:pt x="4372883" y="-8834"/>
                  <a:pt x="4702489" y="0"/>
                </a:cubicBezTo>
                <a:cubicBezTo>
                  <a:pt x="4703707" y="193670"/>
                  <a:pt x="4694445" y="331677"/>
                  <a:pt x="4702489" y="461665"/>
                </a:cubicBezTo>
                <a:cubicBezTo>
                  <a:pt x="4482595" y="436758"/>
                  <a:pt x="4309231" y="468231"/>
                  <a:pt x="4124755" y="461665"/>
                </a:cubicBezTo>
                <a:cubicBezTo>
                  <a:pt x="3940279" y="455099"/>
                  <a:pt x="3734025" y="455984"/>
                  <a:pt x="3452970" y="461665"/>
                </a:cubicBezTo>
                <a:cubicBezTo>
                  <a:pt x="3171915" y="467346"/>
                  <a:pt x="2931339" y="449957"/>
                  <a:pt x="2781186" y="461665"/>
                </a:cubicBezTo>
                <a:cubicBezTo>
                  <a:pt x="2631033" y="473373"/>
                  <a:pt x="2430843" y="461872"/>
                  <a:pt x="2156427" y="461665"/>
                </a:cubicBezTo>
                <a:cubicBezTo>
                  <a:pt x="1882011" y="461458"/>
                  <a:pt x="1657753" y="494087"/>
                  <a:pt x="1390593" y="461665"/>
                </a:cubicBezTo>
                <a:cubicBezTo>
                  <a:pt x="1123433" y="429243"/>
                  <a:pt x="948411" y="452174"/>
                  <a:pt x="624759" y="461665"/>
                </a:cubicBezTo>
                <a:cubicBezTo>
                  <a:pt x="301107" y="471156"/>
                  <a:pt x="296620" y="452616"/>
                  <a:pt x="0" y="461665"/>
                </a:cubicBezTo>
                <a:cubicBezTo>
                  <a:pt x="10281" y="257547"/>
                  <a:pt x="-9685" y="219787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saisonal		 ganzjährig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43184E-7BBE-5E57-9FB2-0F0FBE1FFCB2}"/>
              </a:ext>
            </a:extLst>
          </p:cNvPr>
          <p:cNvSpPr txBox="1"/>
          <p:nvPr/>
        </p:nvSpPr>
        <p:spPr>
          <a:xfrm>
            <a:off x="6386662" y="5525440"/>
            <a:ext cx="4702489" cy="461665"/>
          </a:xfrm>
          <a:custGeom>
            <a:avLst/>
            <a:gdLst>
              <a:gd name="connsiteX0" fmla="*/ 0 w 4702489"/>
              <a:gd name="connsiteY0" fmla="*/ 0 h 461665"/>
              <a:gd name="connsiteX1" fmla="*/ 624759 w 4702489"/>
              <a:gd name="connsiteY1" fmla="*/ 0 h 461665"/>
              <a:gd name="connsiteX2" fmla="*/ 1155469 w 4702489"/>
              <a:gd name="connsiteY2" fmla="*/ 0 h 461665"/>
              <a:gd name="connsiteX3" fmla="*/ 1921303 w 4702489"/>
              <a:gd name="connsiteY3" fmla="*/ 0 h 461665"/>
              <a:gd name="connsiteX4" fmla="*/ 2546062 w 4702489"/>
              <a:gd name="connsiteY4" fmla="*/ 0 h 461665"/>
              <a:gd name="connsiteX5" fmla="*/ 3170821 w 4702489"/>
              <a:gd name="connsiteY5" fmla="*/ 0 h 461665"/>
              <a:gd name="connsiteX6" fmla="*/ 3936655 w 4702489"/>
              <a:gd name="connsiteY6" fmla="*/ 0 h 461665"/>
              <a:gd name="connsiteX7" fmla="*/ 4702489 w 4702489"/>
              <a:gd name="connsiteY7" fmla="*/ 0 h 461665"/>
              <a:gd name="connsiteX8" fmla="*/ 4702489 w 4702489"/>
              <a:gd name="connsiteY8" fmla="*/ 461665 h 461665"/>
              <a:gd name="connsiteX9" fmla="*/ 4124755 w 4702489"/>
              <a:gd name="connsiteY9" fmla="*/ 461665 h 461665"/>
              <a:gd name="connsiteX10" fmla="*/ 3452970 w 4702489"/>
              <a:gd name="connsiteY10" fmla="*/ 461665 h 461665"/>
              <a:gd name="connsiteX11" fmla="*/ 2781186 w 4702489"/>
              <a:gd name="connsiteY11" fmla="*/ 461665 h 461665"/>
              <a:gd name="connsiteX12" fmla="*/ 2156427 w 4702489"/>
              <a:gd name="connsiteY12" fmla="*/ 461665 h 461665"/>
              <a:gd name="connsiteX13" fmla="*/ 1390593 w 4702489"/>
              <a:gd name="connsiteY13" fmla="*/ 461665 h 461665"/>
              <a:gd name="connsiteX14" fmla="*/ 624759 w 4702489"/>
              <a:gd name="connsiteY14" fmla="*/ 461665 h 461665"/>
              <a:gd name="connsiteX15" fmla="*/ 0 w 4702489"/>
              <a:gd name="connsiteY15" fmla="*/ 461665 h 461665"/>
              <a:gd name="connsiteX16" fmla="*/ 0 w 4702489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2489" h="461665" extrusionOk="0">
                <a:moveTo>
                  <a:pt x="0" y="0"/>
                </a:moveTo>
                <a:cubicBezTo>
                  <a:pt x="160741" y="-29080"/>
                  <a:pt x="398996" y="-3998"/>
                  <a:pt x="624759" y="0"/>
                </a:cubicBezTo>
                <a:cubicBezTo>
                  <a:pt x="850522" y="3998"/>
                  <a:pt x="915401" y="-23305"/>
                  <a:pt x="1155469" y="0"/>
                </a:cubicBezTo>
                <a:cubicBezTo>
                  <a:pt x="1395537" y="23305"/>
                  <a:pt x="1651292" y="-19993"/>
                  <a:pt x="1921303" y="0"/>
                </a:cubicBezTo>
                <a:cubicBezTo>
                  <a:pt x="2191314" y="19993"/>
                  <a:pt x="2400270" y="-24804"/>
                  <a:pt x="2546062" y="0"/>
                </a:cubicBezTo>
                <a:cubicBezTo>
                  <a:pt x="2691854" y="24804"/>
                  <a:pt x="2936975" y="20553"/>
                  <a:pt x="3170821" y="0"/>
                </a:cubicBezTo>
                <a:cubicBezTo>
                  <a:pt x="3404667" y="-20553"/>
                  <a:pt x="3679034" y="-36733"/>
                  <a:pt x="3936655" y="0"/>
                </a:cubicBezTo>
                <a:cubicBezTo>
                  <a:pt x="4194276" y="36733"/>
                  <a:pt x="4372883" y="-8834"/>
                  <a:pt x="4702489" y="0"/>
                </a:cubicBezTo>
                <a:cubicBezTo>
                  <a:pt x="4703707" y="193670"/>
                  <a:pt x="4694445" y="331677"/>
                  <a:pt x="4702489" y="461665"/>
                </a:cubicBezTo>
                <a:cubicBezTo>
                  <a:pt x="4482595" y="436758"/>
                  <a:pt x="4309231" y="468231"/>
                  <a:pt x="4124755" y="461665"/>
                </a:cubicBezTo>
                <a:cubicBezTo>
                  <a:pt x="3940279" y="455099"/>
                  <a:pt x="3734025" y="455984"/>
                  <a:pt x="3452970" y="461665"/>
                </a:cubicBezTo>
                <a:cubicBezTo>
                  <a:pt x="3171915" y="467346"/>
                  <a:pt x="2931339" y="449957"/>
                  <a:pt x="2781186" y="461665"/>
                </a:cubicBezTo>
                <a:cubicBezTo>
                  <a:pt x="2631033" y="473373"/>
                  <a:pt x="2430843" y="461872"/>
                  <a:pt x="2156427" y="461665"/>
                </a:cubicBezTo>
                <a:cubicBezTo>
                  <a:pt x="1882011" y="461458"/>
                  <a:pt x="1657753" y="494087"/>
                  <a:pt x="1390593" y="461665"/>
                </a:cubicBezTo>
                <a:cubicBezTo>
                  <a:pt x="1123433" y="429243"/>
                  <a:pt x="948411" y="452174"/>
                  <a:pt x="624759" y="461665"/>
                </a:cubicBezTo>
                <a:cubicBezTo>
                  <a:pt x="301107" y="471156"/>
                  <a:pt x="296620" y="452616"/>
                  <a:pt x="0" y="461665"/>
                </a:cubicBezTo>
                <a:cubicBezTo>
                  <a:pt x="10281" y="257547"/>
                  <a:pt x="-9685" y="219787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regional		 importiert</a:t>
            </a:r>
          </a:p>
        </p:txBody>
      </p:sp>
    </p:spTree>
    <p:extLst>
      <p:ext uri="{BB962C8B-B14F-4D97-AF65-F5344CB8AC3E}">
        <p14:creationId xmlns:p14="http://schemas.microsoft.com/office/powerpoint/2010/main" val="175748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127218"/>
            <a:ext cx="1073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</a:t>
            </a:r>
            <a:r>
              <a:rPr lang="de-DE" sz="1400" i="0" dirty="0">
                <a:solidFill>
                  <a:srgbClr val="21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Einkaufswagen, erstellt mit KI </a:t>
            </a:r>
            <a:r>
              <a:rPr lang="de-DE" sz="14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400" dirty="0" err="1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de-DE" sz="1400" i="0" dirty="0">
                <a:solidFill>
                  <a:srgbClr val="21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DL vom 12.06.2025.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4 und 5 Kategorien von Einkaufsentscheidungen, erstellt mit KI von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und bearbeitet, DL vom 12.06.2025</a:t>
            </a: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456738"/>
            <a:ext cx="4593336" cy="11510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Breitbild</PresentationFormat>
  <Paragraphs>12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Weber, Alexandra</cp:lastModifiedBy>
  <cp:revision>36</cp:revision>
  <dcterms:created xsi:type="dcterms:W3CDTF">2024-06-12T15:52:19Z</dcterms:created>
  <dcterms:modified xsi:type="dcterms:W3CDTF">2025-08-26T09:51:32Z</dcterms:modified>
</cp:coreProperties>
</file>