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4"/>
  </p:notes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CFF07F-3EAB-EBE5-3B73-9A0E751EE20B}" name="Doris Ceeh" initials="DC" userId="S::doris.ceeh@o365.musin.de::0af6a3af-2548-4ed1-826c-fd8e07f1c0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B"/>
    <a:srgbClr val="652483"/>
    <a:srgbClr val="B8B8B8"/>
    <a:srgbClr val="662483"/>
    <a:srgbClr val="D50071"/>
    <a:srgbClr val="E61873"/>
    <a:srgbClr val="BA75D9"/>
    <a:srgbClr val="FFFFFF"/>
    <a:srgbClr val="CE9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86182" autoAdjust="0"/>
  </p:normalViewPr>
  <p:slideViewPr>
    <p:cSldViewPr snapToGrid="0">
      <p:cViewPr varScale="1">
        <p:scale>
          <a:sx n="99" d="100"/>
          <a:sy n="99" d="100"/>
        </p:scale>
        <p:origin x="1170" y="7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57B9-9A4E-43CD-A30F-225ABDA39837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3A1A0-E829-41CA-B8E2-45E0A51C1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08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4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0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6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23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91C5-ED85-481D-827A-0F8B76C05C06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92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8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3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0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7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8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2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B12DCD44-CE21-5BEA-D746-7AC3CB46CA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 bwMode="auto">
          <a:xfrm>
            <a:off x="4344057" y="8523869"/>
            <a:ext cx="3769746" cy="132203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B5EAC4-074A-5CD5-9F45-07B0811E740F}"/>
              </a:ext>
            </a:extLst>
          </p:cNvPr>
          <p:cNvSpPr txBox="1"/>
          <p:nvPr userDrawn="1"/>
        </p:nvSpPr>
        <p:spPr bwMode="auto">
          <a:xfrm>
            <a:off x="4723386" y="9052613"/>
            <a:ext cx="2820414" cy="22373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9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90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1207B957-37A5-24A0-CDC5-ABC254A01AD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 bwMode="auto">
          <a:xfrm>
            <a:off x="355933" y="8794279"/>
            <a:ext cx="4456552" cy="653629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4F16122E-337F-036F-3A8C-48985DB98C6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 bwMode="auto">
          <a:xfrm>
            <a:off x="7287719" y="8858072"/>
            <a:ext cx="5157950" cy="6536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FB23CE5-1AEF-B5D0-9E64-D7C86B7FD31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4" y="8901278"/>
            <a:ext cx="526507" cy="5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9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C93B014-9A50-41A1-6D0B-91E54E9EC5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7113" y="523189"/>
            <a:ext cx="5388038" cy="80898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758" y="8996255"/>
            <a:ext cx="733900" cy="31152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A43CD21-51CE-3FAB-E95B-E4F4C5934E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30" t="9445" r="8677" b="16495"/>
          <a:stretch/>
        </p:blipFill>
        <p:spPr>
          <a:xfrm rot="235474">
            <a:off x="1506472" y="722773"/>
            <a:ext cx="1321586" cy="1199568"/>
          </a:xfrm>
          <a:prstGeom prst="ellipse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ED9BBD3-7D87-C5F2-A6D6-D3CB0F8274C9}"/>
              </a:ext>
            </a:extLst>
          </p:cNvPr>
          <p:cNvGrpSpPr/>
          <p:nvPr/>
        </p:nvGrpSpPr>
        <p:grpSpPr>
          <a:xfrm>
            <a:off x="1056984" y="2233233"/>
            <a:ext cx="1981638" cy="3135180"/>
            <a:chOff x="789006" y="2867448"/>
            <a:chExt cx="3875874" cy="5819430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A354D66D-E595-2302-4F79-90BC21794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9006" y="2867448"/>
              <a:ext cx="3875874" cy="581943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766F702D-B593-3FB8-DAD1-05238300F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730" t="9445" r="8677" b="16495"/>
            <a:stretch/>
          </p:blipFill>
          <p:spPr>
            <a:xfrm rot="235474">
              <a:off x="2245379" y="3340857"/>
              <a:ext cx="1742002" cy="1581168"/>
            </a:xfrm>
            <a:prstGeom prst="ellipse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829924CE-8D6A-E53D-56F2-17F8F1B02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9561" y="597458"/>
            <a:ext cx="1278693" cy="1343713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E55DDDA-39BC-90CF-2C65-FC28323FCB79}"/>
              </a:ext>
            </a:extLst>
          </p:cNvPr>
          <p:cNvGrpSpPr/>
          <p:nvPr/>
        </p:nvGrpSpPr>
        <p:grpSpPr>
          <a:xfrm>
            <a:off x="9933998" y="2124519"/>
            <a:ext cx="1810617" cy="3243894"/>
            <a:chOff x="8563268" y="3103911"/>
            <a:chExt cx="3875874" cy="5819430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8F57B44C-D086-45FB-033D-7140978BF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63268" y="3103911"/>
              <a:ext cx="3875874" cy="581943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31121DB-437F-4F77-8FAD-277EB750F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199" t="8592" r="9296" b="8558"/>
            <a:stretch/>
          </p:blipFill>
          <p:spPr>
            <a:xfrm>
              <a:off x="9962026" y="6470207"/>
              <a:ext cx="1885662" cy="1827110"/>
            </a:xfrm>
            <a:prstGeom prst="ellipse">
              <a:avLst/>
            </a:prstGeom>
          </p:spPr>
        </p:pic>
      </p:grp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DAB24224-FA29-82D0-BA81-4DFF6D501D98}"/>
              </a:ext>
            </a:extLst>
          </p:cNvPr>
          <p:cNvSpPr/>
          <p:nvPr/>
        </p:nvSpPr>
        <p:spPr>
          <a:xfrm>
            <a:off x="172842" y="7000080"/>
            <a:ext cx="2286000" cy="1612978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rgbClr val="6524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b="1" dirty="0">
                <a:solidFill>
                  <a:schemeClr val="tx1">
                    <a:alpha val="1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E595AF7-92B5-6A43-6249-DE613C6D66BB}"/>
              </a:ext>
            </a:extLst>
          </p:cNvPr>
          <p:cNvSpPr/>
          <p:nvPr/>
        </p:nvSpPr>
        <p:spPr>
          <a:xfrm>
            <a:off x="2668973" y="7000080"/>
            <a:ext cx="2286000" cy="16129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524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b="1" dirty="0">
                <a:solidFill>
                  <a:schemeClr val="tx1">
                    <a:alpha val="1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5CD7957-8C3C-BFB1-ADCC-1D193FAC6CC0}"/>
              </a:ext>
            </a:extLst>
          </p:cNvPr>
          <p:cNvSpPr/>
          <p:nvPr/>
        </p:nvSpPr>
        <p:spPr>
          <a:xfrm>
            <a:off x="5165104" y="7000080"/>
            <a:ext cx="2286000" cy="16129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524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b="1" dirty="0">
                <a:solidFill>
                  <a:schemeClr val="tx1">
                    <a:alpha val="1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A8DBEC7D-CB8F-787F-3985-5B82DCF7EE58}"/>
              </a:ext>
            </a:extLst>
          </p:cNvPr>
          <p:cNvSpPr/>
          <p:nvPr/>
        </p:nvSpPr>
        <p:spPr>
          <a:xfrm>
            <a:off x="7682151" y="7000080"/>
            <a:ext cx="2286000" cy="16129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524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b="1" dirty="0">
                <a:solidFill>
                  <a:schemeClr val="tx1">
                    <a:alpha val="1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62186CEA-BEA3-CD7F-FDB3-9465A6BBC4E4}"/>
              </a:ext>
            </a:extLst>
          </p:cNvPr>
          <p:cNvSpPr/>
          <p:nvPr/>
        </p:nvSpPr>
        <p:spPr>
          <a:xfrm>
            <a:off x="10342758" y="7000080"/>
            <a:ext cx="2286000" cy="16129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524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b="1" dirty="0">
                <a:solidFill>
                  <a:schemeClr val="tx1">
                    <a:alpha val="1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68F939-B81A-44B7-943D-46ECFF6C8BDF}"/>
              </a:ext>
            </a:extLst>
          </p:cNvPr>
          <p:cNvSpPr txBox="1"/>
          <p:nvPr/>
        </p:nvSpPr>
        <p:spPr>
          <a:xfrm>
            <a:off x="4008231" y="2124519"/>
            <a:ext cx="5371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Inwiefern verletzen die genannten Beispiele das Gebot des pfleglichen Umgangs mit Natur, Tieren und Landschaft? </a:t>
            </a:r>
          </a:p>
          <a:p>
            <a:pPr algn="ctr"/>
            <a:r>
              <a:rPr lang="de-DE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Diskutiert in eurer Gruppe!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480D423-D974-4151-8835-0EBD2C1428FB}"/>
              </a:ext>
            </a:extLst>
          </p:cNvPr>
          <p:cNvSpPr txBox="1"/>
          <p:nvPr/>
        </p:nvSpPr>
        <p:spPr>
          <a:xfrm>
            <a:off x="2047803" y="6260123"/>
            <a:ext cx="942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So gelingt beides …</a:t>
            </a:r>
          </a:p>
        </p:txBody>
      </p:sp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D6E104BD-8AA2-D215-34DF-85993D7E6948}"/>
              </a:ext>
            </a:extLst>
          </p:cNvPr>
          <p:cNvSpPr/>
          <p:nvPr/>
        </p:nvSpPr>
        <p:spPr>
          <a:xfrm>
            <a:off x="1797039" y="1588131"/>
            <a:ext cx="2158289" cy="147769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sz="11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„Ich setze meine Drohne ein, um die besten Aufnahmen von meiner Wanderung in der Natur zu bekommen!“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6EC0D09-9C27-35D9-8E3D-E2845643AEA1}"/>
              </a:ext>
            </a:extLst>
          </p:cNvPr>
          <p:cNvSpPr/>
          <p:nvPr/>
        </p:nvSpPr>
        <p:spPr>
          <a:xfrm>
            <a:off x="4266882" y="1588131"/>
            <a:ext cx="2158289" cy="147769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„Ich fahre alleine mit meinem Auto ins Grüne, um die Natur zu genießen.“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4F2C1486-DCC4-D626-0D71-14917C5EB089}"/>
              </a:ext>
            </a:extLst>
          </p:cNvPr>
          <p:cNvSpPr/>
          <p:nvPr/>
        </p:nvSpPr>
        <p:spPr>
          <a:xfrm>
            <a:off x="6736726" y="1588131"/>
            <a:ext cx="2158289" cy="147769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„Draußen am See und wenn wir beim Wandern sind, haben ich und meine Freunde immer unsere Bluetooth-Box dabei, um Musik zu hören. Das gehört einfach zur Entspannung dazu!“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1BF6F0B7-3EB4-D39B-FD45-9E76A3C47739}"/>
              </a:ext>
            </a:extLst>
          </p:cNvPr>
          <p:cNvSpPr/>
          <p:nvPr/>
        </p:nvSpPr>
        <p:spPr>
          <a:xfrm>
            <a:off x="9102718" y="1588131"/>
            <a:ext cx="2158289" cy="147769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„Schau mal! Eine Kuh! Da muss ich doch ein Selfie mit ihr machen!“ 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D6A18566-5F3F-21C0-EEDC-DFD7A7623E6F}"/>
              </a:ext>
            </a:extLst>
          </p:cNvPr>
          <p:cNvSpPr/>
          <p:nvPr/>
        </p:nvSpPr>
        <p:spPr>
          <a:xfrm>
            <a:off x="1797039" y="3864895"/>
            <a:ext cx="2158289" cy="147769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sz="11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„Lass und doch die Abkürzung hier nehmen – der Weg sieht auch viel spannender aus.“</a:t>
            </a:r>
          </a:p>
          <a:p>
            <a:pPr algn="ctr"/>
            <a:r>
              <a:rPr lang="de-DE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54332B0-485E-B302-3506-FDCC7552C62D}"/>
              </a:ext>
            </a:extLst>
          </p:cNvPr>
          <p:cNvSpPr/>
          <p:nvPr/>
        </p:nvSpPr>
        <p:spPr>
          <a:xfrm>
            <a:off x="4266882" y="3864895"/>
            <a:ext cx="2158289" cy="147769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„Wir machen ein Lagerfeuer in der freien Natur.“ 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48D3769B-FA93-A9F3-4EE9-F6B7D21B5E71}"/>
              </a:ext>
            </a:extLst>
          </p:cNvPr>
          <p:cNvSpPr/>
          <p:nvPr/>
        </p:nvSpPr>
        <p:spPr>
          <a:xfrm>
            <a:off x="6736726" y="3864895"/>
            <a:ext cx="2158289" cy="147769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„Ich muss unbedingt zu diesem See, auch wenn es total überlaufen ist! Jeder hat in seinen </a:t>
            </a:r>
          </a:p>
          <a:p>
            <a:pPr algn="ctr"/>
            <a:r>
              <a:rPr lang="de-DE" sz="11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DE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-Media-Account ein Foto davon!“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2A6F930-30C1-4789-ACD6-582FC4B792A2}"/>
              </a:ext>
            </a:extLst>
          </p:cNvPr>
          <p:cNvSpPr/>
          <p:nvPr/>
        </p:nvSpPr>
        <p:spPr>
          <a:xfrm>
            <a:off x="9102718" y="3864895"/>
            <a:ext cx="2158289" cy="147769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„Ich pflücke mir einen Blumenstrauß, wenn ich in der Natur unterwegs bin.“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28272AA2-F80C-8B65-E90E-4C7618CE9EB3}"/>
              </a:ext>
            </a:extLst>
          </p:cNvPr>
          <p:cNvSpPr/>
          <p:nvPr/>
        </p:nvSpPr>
        <p:spPr>
          <a:xfrm>
            <a:off x="4266883" y="6082987"/>
            <a:ext cx="2158289" cy="147769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„Wir mieten uns über Sylvester eine Hütte in den Bergen und feiern eine Party!“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D6705DDD-C922-D90F-B5FC-8683BAF42AA5}"/>
              </a:ext>
            </a:extLst>
          </p:cNvPr>
          <p:cNvSpPr/>
          <p:nvPr/>
        </p:nvSpPr>
        <p:spPr>
          <a:xfrm>
            <a:off x="6736727" y="6082987"/>
            <a:ext cx="2158289" cy="147769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Aussichtsplattform </a:t>
            </a:r>
            <a:r>
              <a:rPr lang="de-DE" sz="11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AlpspiX</a:t>
            </a:r>
            <a:r>
              <a:rPr lang="de-DE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unterhalb der Zugspitze bietet Besuchern einen einzigartigen Blick in die Tiefe. 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7100C346-4011-ED0C-6389-6D729575FAA2}"/>
              </a:ext>
            </a:extLst>
          </p:cNvPr>
          <p:cNvSpPr/>
          <p:nvPr/>
        </p:nvSpPr>
        <p:spPr>
          <a:xfrm>
            <a:off x="1818811" y="6082001"/>
            <a:ext cx="2158289" cy="147769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„Ich habe keinen Abfalleimer gefunden.“ „Dann lass den Müll doch liegen!“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6BF2E872-DBF3-C4F1-04BE-4057315334CF}"/>
              </a:ext>
            </a:extLst>
          </p:cNvPr>
          <p:cNvSpPr/>
          <p:nvPr/>
        </p:nvSpPr>
        <p:spPr>
          <a:xfrm>
            <a:off x="9102718" y="6052665"/>
            <a:ext cx="2158289" cy="147769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Hochseilgärten und Sommerrodelbahnen - Freizeitattraktion in der Natur 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C7E2F3F-F8FD-C455-482E-09A822B8D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94" y="2881764"/>
            <a:ext cx="225309" cy="9563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1BDE6A7-C22B-F22F-4193-41CD08F6B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94" y="5156974"/>
            <a:ext cx="225309" cy="9563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C79E10A-831F-7D42-DD5D-01631422B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25" y="2881764"/>
            <a:ext cx="225309" cy="95638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0D9F010-2EA9-DB1B-C8ED-18686ED1D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25" y="5156974"/>
            <a:ext cx="225309" cy="95638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44538F9-7EB1-F114-F5EA-5EEC8FF81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80" y="7334480"/>
            <a:ext cx="225309" cy="9563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4BC4729E-27A4-92D1-865D-AA0029B73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08" y="7389133"/>
            <a:ext cx="225309" cy="9563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60E77C48-070D-822E-9166-E53FB86AA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52" y="2862168"/>
            <a:ext cx="225309" cy="9563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F1527104-005D-1602-BC01-C2E4EEC7E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52" y="5137378"/>
            <a:ext cx="225309" cy="9563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FBD8864-0915-9D60-7DC2-FA883FDA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25" y="2881764"/>
            <a:ext cx="225309" cy="9563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8F644BBF-EAA5-9C14-40CC-B840D9BE6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25" y="5156974"/>
            <a:ext cx="225309" cy="95638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4431A580-DF50-3FCC-2A31-F32D8F74E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53" y="7314884"/>
            <a:ext cx="225309" cy="95638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E74EA256-B8CD-0BE9-BB1D-67EA37248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26" y="7334480"/>
            <a:ext cx="225309" cy="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82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238</Words>
  <Application>Microsoft Office PowerPoint</Application>
  <PresentationFormat>A3-Papier (297 x 420 mm)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12</cp:revision>
  <dcterms:created xsi:type="dcterms:W3CDTF">2024-06-12T15:52:19Z</dcterms:created>
  <dcterms:modified xsi:type="dcterms:W3CDTF">2025-09-10T05:59:16Z</dcterms:modified>
</cp:coreProperties>
</file>