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5113000" cy="21374100"/>
  <p:notesSz cx="6858000" cy="9144000"/>
  <p:embeddedFontLst>
    <p:embeddedFont>
      <p:font typeface="Londrina Solid" charset="1" panose="000005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7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6474">
            <a:off x="-3906212" y="2102139"/>
            <a:ext cx="6344836" cy="4393799"/>
          </a:xfrm>
          <a:custGeom>
            <a:avLst/>
            <a:gdLst/>
            <a:ahLst/>
            <a:cxnLst/>
            <a:rect r="r" b="b" t="t" l="l"/>
            <a:pathLst>
              <a:path h="4393799" w="6344836">
                <a:moveTo>
                  <a:pt x="0" y="0"/>
                </a:moveTo>
                <a:lnTo>
                  <a:pt x="6344837" y="0"/>
                </a:lnTo>
                <a:lnTo>
                  <a:pt x="6344837" y="4393799"/>
                </a:lnTo>
                <a:lnTo>
                  <a:pt x="0" y="4393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33316" y="2013987"/>
            <a:ext cx="4662429" cy="3228732"/>
          </a:xfrm>
          <a:custGeom>
            <a:avLst/>
            <a:gdLst/>
            <a:ahLst/>
            <a:cxnLst/>
            <a:rect r="r" b="b" t="t" l="l"/>
            <a:pathLst>
              <a:path h="3228732" w="4662429">
                <a:moveTo>
                  <a:pt x="0" y="0"/>
                </a:moveTo>
                <a:lnTo>
                  <a:pt x="4662429" y="0"/>
                </a:lnTo>
                <a:lnTo>
                  <a:pt x="4662429" y="3228733"/>
                </a:lnTo>
                <a:lnTo>
                  <a:pt x="0" y="32287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591240" y="14988221"/>
            <a:ext cx="3901425" cy="6395779"/>
          </a:xfrm>
          <a:custGeom>
            <a:avLst/>
            <a:gdLst/>
            <a:ahLst/>
            <a:cxnLst/>
            <a:rect r="r" b="b" t="t" l="l"/>
            <a:pathLst>
              <a:path h="6395779" w="3901425">
                <a:moveTo>
                  <a:pt x="0" y="0"/>
                </a:moveTo>
                <a:lnTo>
                  <a:pt x="3901425" y="0"/>
                </a:lnTo>
                <a:lnTo>
                  <a:pt x="3901425" y="6395779"/>
                </a:lnTo>
                <a:lnTo>
                  <a:pt x="0" y="6395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35275" y="14988221"/>
            <a:ext cx="4280843" cy="6050661"/>
          </a:xfrm>
          <a:custGeom>
            <a:avLst/>
            <a:gdLst/>
            <a:ahLst/>
            <a:cxnLst/>
            <a:rect r="r" b="b" t="t" l="l"/>
            <a:pathLst>
              <a:path h="6050661" w="4280843">
                <a:moveTo>
                  <a:pt x="0" y="0"/>
                </a:moveTo>
                <a:lnTo>
                  <a:pt x="4280843" y="0"/>
                </a:lnTo>
                <a:lnTo>
                  <a:pt x="4280843" y="6050662"/>
                </a:lnTo>
                <a:lnTo>
                  <a:pt x="0" y="60506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396140" y="-1496329"/>
            <a:ext cx="4526202" cy="4526202"/>
          </a:xfrm>
          <a:custGeom>
            <a:avLst/>
            <a:gdLst/>
            <a:ahLst/>
            <a:cxnLst/>
            <a:rect r="r" b="b" t="t" l="l"/>
            <a:pathLst>
              <a:path h="4526202" w="4526202">
                <a:moveTo>
                  <a:pt x="0" y="0"/>
                </a:moveTo>
                <a:lnTo>
                  <a:pt x="4526202" y="0"/>
                </a:lnTo>
                <a:lnTo>
                  <a:pt x="4526202" y="4526202"/>
                </a:lnTo>
                <a:lnTo>
                  <a:pt x="0" y="45262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10757">
            <a:off x="3069096" y="5369613"/>
            <a:ext cx="9657548" cy="749628"/>
          </a:xfrm>
          <a:custGeom>
            <a:avLst/>
            <a:gdLst/>
            <a:ahLst/>
            <a:cxnLst/>
            <a:rect r="r" b="b" t="t" l="l"/>
            <a:pathLst>
              <a:path h="749628" w="9657548">
                <a:moveTo>
                  <a:pt x="0" y="0"/>
                </a:moveTo>
                <a:lnTo>
                  <a:pt x="9657549" y="0"/>
                </a:lnTo>
                <a:lnTo>
                  <a:pt x="9657549" y="749628"/>
                </a:lnTo>
                <a:lnTo>
                  <a:pt x="0" y="749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10757">
            <a:off x="3233975" y="16968776"/>
            <a:ext cx="9657548" cy="749628"/>
          </a:xfrm>
          <a:custGeom>
            <a:avLst/>
            <a:gdLst/>
            <a:ahLst/>
            <a:cxnLst/>
            <a:rect r="r" b="b" t="t" l="l"/>
            <a:pathLst>
              <a:path h="749628" w="9657548">
                <a:moveTo>
                  <a:pt x="0" y="0"/>
                </a:moveTo>
                <a:lnTo>
                  <a:pt x="9657548" y="0"/>
                </a:lnTo>
                <a:lnTo>
                  <a:pt x="9657548" y="749629"/>
                </a:lnTo>
                <a:lnTo>
                  <a:pt x="0" y="7496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272437">
            <a:off x="7097407" y="2372802"/>
            <a:ext cx="2613748" cy="3364873"/>
          </a:xfrm>
          <a:custGeom>
            <a:avLst/>
            <a:gdLst/>
            <a:ahLst/>
            <a:cxnLst/>
            <a:rect r="r" b="b" t="t" l="l"/>
            <a:pathLst>
              <a:path h="3364873" w="2613748">
                <a:moveTo>
                  <a:pt x="0" y="0"/>
                </a:moveTo>
                <a:lnTo>
                  <a:pt x="2613749" y="0"/>
                </a:lnTo>
                <a:lnTo>
                  <a:pt x="2613749" y="3364873"/>
                </a:lnTo>
                <a:lnTo>
                  <a:pt x="0" y="3364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310185" y="690572"/>
            <a:ext cx="4209129" cy="57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5"/>
              </a:lnSpc>
            </a:pPr>
            <a:r>
              <a:rPr lang="en-US" sz="3303">
                <a:solidFill>
                  <a:srgbClr val="03768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EINFACHE MÖGLICHKEITEN,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82518" y="1402117"/>
            <a:ext cx="4198280" cy="934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02"/>
              </a:lnSpc>
            </a:pPr>
            <a:r>
              <a:rPr lang="en-US" sz="7043">
                <a:solidFill>
                  <a:srgbClr val="0C525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UM UNSEREN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75064" y="4050496"/>
            <a:ext cx="3905734" cy="876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72"/>
              </a:lnSpc>
            </a:pPr>
            <a:r>
              <a:rPr lang="en-US" sz="6706">
                <a:solidFill>
                  <a:srgbClr val="0C525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SO EINFACH!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75064" y="3206267"/>
            <a:ext cx="4044251" cy="707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3"/>
              </a:lnSpc>
            </a:pPr>
            <a:r>
              <a:rPr lang="en-US" sz="5329">
                <a:solidFill>
                  <a:srgbClr val="03768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ZU REDUZIEREN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844497" y="2449593"/>
            <a:ext cx="2702491" cy="51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3785" spc="75">
                <a:solidFill>
                  <a:srgbClr val="03768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FUSSABDRUCK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995762" y="4315793"/>
            <a:ext cx="1781461" cy="615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3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5839314" y="8663849"/>
            <a:ext cx="2905385" cy="257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1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1045290">
            <a:off x="7790357" y="3811759"/>
            <a:ext cx="5327820" cy="836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07"/>
              </a:lnSpc>
            </a:pPr>
            <a:r>
              <a:rPr lang="en-US" sz="6333">
                <a:solidFill>
                  <a:srgbClr val="0C525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CO2-DETEKTIVE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550604" y="17879933"/>
            <a:ext cx="5625896" cy="707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3"/>
              </a:lnSpc>
            </a:pPr>
            <a:r>
              <a:rPr lang="en-US" sz="5329">
                <a:solidFill>
                  <a:srgbClr val="03768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HELFT ALLE MIT!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DAGkacos-U8</dc:identifier>
  <dcterms:modified xsi:type="dcterms:W3CDTF">2011-08-01T06:04:30Z</dcterms:modified>
  <cp:revision>1</cp:revision>
  <dc:title>Türkis Organisch Natürlich CO2 Fußabdruck Umwelt Poster</dc:title>
</cp:coreProperties>
</file>