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61" r:id="rId6"/>
    <p:sldId id="27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0D14D5B-934F-41E8-A859-74AF3BB70D5E}">
          <p14:sldIdLst>
            <p14:sldId id="256"/>
            <p14:sldId id="257"/>
            <p14:sldId id="260"/>
          </p14:sldIdLst>
        </p14:section>
        <p14:section name="Geschichte Europas" id="{DF8E1368-06E8-4127-A118-51ADB2239E07}">
          <p14:sldIdLst>
            <p14:sldId id="259"/>
          </p14:sldIdLst>
        </p14:section>
        <p14:section name="Länderflaggen Quiz" id="{919C515F-8D61-4DE7-9D13-7D1319907B9D}">
          <p14:sldIdLst>
            <p14:sldId id="261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a Schreiber" initials="MS" lastIdx="0" clrIdx="0">
    <p:extLst>
      <p:ext uri="{19B8F6BF-5375-455C-9EA6-DF929625EA0E}">
        <p15:presenceInfo xmlns:p15="http://schemas.microsoft.com/office/powerpoint/2012/main" userId="Michaela Schreib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6A2588"/>
    <a:srgbClr val="E61873"/>
    <a:srgbClr val="E8D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2850" autoAdjust="0"/>
  </p:normalViewPr>
  <p:slideViewPr>
    <p:cSldViewPr snapToGrid="0">
      <p:cViewPr varScale="1">
        <p:scale>
          <a:sx n="91" d="100"/>
          <a:sy n="91" d="100"/>
        </p:scale>
        <p:origin x="1128" y="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92A50-DDFA-471B-AEEF-C132C895924F}" type="datetimeFigureOut">
              <a:rPr lang="de-DE" smtClean="0"/>
              <a:t>28.08.2024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D6832-24A2-4112-AD59-14BE9A2A8A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14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D6832-24A2-4112-AD59-14BE9A2A8A6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586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D6832-24A2-4112-AD59-14BE9A2A8A6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676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D6832-24A2-4112-AD59-14BE9A2A8A6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92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Link zum Video: https://www.zdf.de/kinder/logo/geschichte-eu-einfach-erklaert-100.html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D6832-24A2-4112-AD59-14BE9A2A8A6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4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D6832-24A2-4112-AD59-14BE9A2A8A6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30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65B0F-0A00-42E9-82B9-AA68CBC9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CEDEFC-5F9F-4E2F-93D9-6F9B954B7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29D3B6-5C2A-4CEB-8EE4-206C598C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5992BD-D02E-42E4-86C4-232FD9CF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253BC-A39E-4AC4-8AC8-41D542845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40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6076CC-91F6-4498-B4B0-E531212D5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9ABE67-4776-4B13-BD66-0C2EEE91E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87ECC4-787A-4B85-9911-B7E1CDD8F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5EEE9E-A3CF-47E6-AA44-9B7B1D45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6FD461-7FE9-4436-A8EE-5A0361923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63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6BF283-31F9-4301-9489-8F776934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28.08.2024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F209BE-5429-45A9-BE04-94268D03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EB246-6D96-4369-A274-433C7F1B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817A2B-977F-4119-88E5-B7FE6A03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28.08.2024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21462C-2511-4466-9D8A-444299BA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754599-890C-41DA-8F66-978C658D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CEAD7-6E63-4471-A84D-CD0051147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423EAB-5DB0-4998-AF0A-D7B267DF1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BCA158-B4B1-45E7-B4EB-13F124D61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623D3F-7349-4D6F-AED0-7ECAC81AB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A33EA96-DC84-4226-BC0B-F3B158CB8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6461685-CF42-41CD-80C1-80E2BD4C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28.08.2024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DA89079-8E06-4707-8B65-463671F8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02BAE7B-C7C4-4991-8519-C4B1BBC1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23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92711A-B23C-4A9E-BBDE-B72A9A95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28.08.2024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F85788-23AA-4D3D-8846-F5F6F1FF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5508CF-176D-43C7-B756-4EA9DF79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AC3BD-1F95-44FE-ACC8-BFC8F80E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28.08.2024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8880488-36BB-45EA-9C71-2DF7C192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A4A0FF-5019-405C-A740-ED16B668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B43DA-3011-4223-BC77-6391F134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397C7B-417A-4087-A673-6F094DABE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264489-741B-47D1-99C0-7D75A440F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1F7D30-E558-4518-A9D3-C9E64D5D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28.08.2024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C4BE66-A516-495E-8D3F-0F0D87D7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4BE4E6-5C0F-4288-86EB-87AFE95E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20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4CA9B-4FE7-4F8C-9CBB-46155896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19FADE6-3297-4C8D-BE9A-23D13A8AB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9F1C4C8-FD63-4367-8262-3EB2CE5B8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F6596B-C309-48A9-ABC5-D4F87959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28.08.2024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1BA43E-326C-4D9B-B47F-9B43E5E6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D3457A-E59A-4331-92CC-5E87BB6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550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11" name="Picture 2" descr="https://www.politischebildung.schule.bayern.de/fileadmin/user_upload/Logo/logo-isb.png">
            <a:extLst>
              <a:ext uri="{FF2B5EF4-FFF2-40B4-BE49-F238E27FC236}">
                <a16:creationId xmlns:a16="http://schemas.microsoft.com/office/drawing/2014/main" id="{7BADD4EE-9020-470B-85D5-16115889BF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3" y="6327797"/>
            <a:ext cx="360045" cy="3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7.jpe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Link%20zum%20Video:%20https:/www.zdf.de/kinder/logo/geschichte-eu-einfach-erklaert-100.html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df.de/kinder/logo/geschichte-eu-einfach-erklaert-100.html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7.jpe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54" y="1086951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EFD1418-11EB-430B-9422-5C4EB7DF8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25" y="226100"/>
            <a:ext cx="1079246" cy="45811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6045297-BEF6-422D-AD2A-74742F1850A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779" y="684213"/>
            <a:ext cx="8576441" cy="5435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0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22DE3BF6-9DE6-442B-8DF4-F82DA7449BB4}"/>
              </a:ext>
            </a:extLst>
          </p:cNvPr>
          <p:cNvSpPr/>
          <p:nvPr/>
        </p:nvSpPr>
        <p:spPr>
          <a:xfrm>
            <a:off x="788276" y="672662"/>
            <a:ext cx="10741572" cy="54653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192A4-8722-4AC8-AF51-CF8255E12962}"/>
              </a:ext>
            </a:extLst>
          </p:cNvPr>
          <p:cNvGrpSpPr/>
          <p:nvPr/>
        </p:nvGrpSpPr>
        <p:grpSpPr>
          <a:xfrm>
            <a:off x="2719753" y="2611361"/>
            <a:ext cx="1090082" cy="772973"/>
            <a:chOff x="3514681" y="3264754"/>
            <a:chExt cx="1600244" cy="976725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21415CD-7097-4104-81A1-BF93256B22E1}"/>
                </a:ext>
              </a:extLst>
            </p:cNvPr>
            <p:cNvSpPr/>
            <p:nvPr/>
          </p:nvSpPr>
          <p:spPr>
            <a:xfrm>
              <a:off x="3514681" y="3264754"/>
              <a:ext cx="1600244" cy="3294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FC9A96C-9C8E-43FC-B0BA-3C722B8909C0}"/>
                </a:ext>
              </a:extLst>
            </p:cNvPr>
            <p:cNvSpPr/>
            <p:nvPr/>
          </p:nvSpPr>
          <p:spPr>
            <a:xfrm>
              <a:off x="3514681" y="3588929"/>
              <a:ext cx="1600244" cy="32947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AA0C289-E961-4E8A-B64B-CFA18C9857A2}"/>
                </a:ext>
              </a:extLst>
            </p:cNvPr>
            <p:cNvSpPr/>
            <p:nvPr/>
          </p:nvSpPr>
          <p:spPr>
            <a:xfrm>
              <a:off x="3514681" y="3912002"/>
              <a:ext cx="1600244" cy="3294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13FCF74E-CEB0-4C91-A353-FA37DC7CCF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00">
            <a:off x="1149719" y="1575904"/>
            <a:ext cx="1291605" cy="8829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4FE35AB-81F1-4300-BA95-7A9C6656E9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08" y="1591993"/>
            <a:ext cx="1240605" cy="8518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8CAAA3C-35E2-41B0-BE71-B601FC5FA44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389" y="189191"/>
            <a:ext cx="1596210" cy="1011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ABBAEE8-A953-49B2-8751-CC71CDEE5065}"/>
              </a:ext>
            </a:extLst>
          </p:cNvPr>
          <p:cNvSpPr txBox="1"/>
          <p:nvPr/>
        </p:nvSpPr>
        <p:spPr>
          <a:xfrm>
            <a:off x="1145628" y="840828"/>
            <a:ext cx="828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der Europäischen Union gibt es viele Flaggen 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53B984-14F7-4E3F-BBE9-25DE14D6B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505" y="1632615"/>
            <a:ext cx="1160455" cy="792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C3091DB-3A2A-42BC-9764-2D9DD31987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214" y="2611361"/>
            <a:ext cx="1207587" cy="772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C1A723B-BB86-4758-A6F6-F39FEF2E10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1584" y="1632620"/>
            <a:ext cx="1190143" cy="792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9AF76BC-F81B-4588-92E3-2DD94DE067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5292" y="2611361"/>
            <a:ext cx="1167561" cy="772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8AB43-9514-4DCC-A221-2D08E40E2D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3113" y="1655245"/>
            <a:ext cx="1164720" cy="769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F92BFEE-7609-4709-817C-2924873E45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7682" y="1652102"/>
            <a:ext cx="1149716" cy="788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ADC707A-20DE-405C-AF13-9E6287E5F84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678"/>
          <a:stretch/>
        </p:blipFill>
        <p:spPr>
          <a:xfrm>
            <a:off x="7030868" y="2611361"/>
            <a:ext cx="1186965" cy="7694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B3C3915-D64B-47B2-BC00-271C6DC2368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3974"/>
          <a:stretch/>
        </p:blipFill>
        <p:spPr>
          <a:xfrm>
            <a:off x="8546511" y="2590926"/>
            <a:ext cx="1160887" cy="78863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41A7059-C0F4-4B11-B6B7-98CD261BC64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11300"/>
          <a:stretch/>
        </p:blipFill>
        <p:spPr>
          <a:xfrm>
            <a:off x="1219622" y="2632541"/>
            <a:ext cx="1132632" cy="747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5622842-0336-486C-B99D-FEC3C79D43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28335" y="1655245"/>
            <a:ext cx="1171055" cy="769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C53BA9F-7D96-45F7-A386-2E201C3C616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0162" r="8030"/>
          <a:stretch/>
        </p:blipFill>
        <p:spPr>
          <a:xfrm>
            <a:off x="9928336" y="2579833"/>
            <a:ext cx="1171055" cy="788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FD0F9E2-E82A-4B84-AA25-B0B7E2D9FF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9623" y="3599510"/>
            <a:ext cx="1132632" cy="747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EBE82B7-0B3C-4A36-9FA8-2478F64CB6F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56693" y="3599510"/>
            <a:ext cx="1090082" cy="747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0506043-05B9-4FA3-A399-3A724BD48B7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51214" y="3589000"/>
            <a:ext cx="1248882" cy="7921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4467EEC-1B35-4D94-B9F6-B0750020BAC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31584" y="3578490"/>
            <a:ext cx="1217161" cy="8001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A4C3291-ED38-46BE-A071-83783D724EE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53113" y="3566179"/>
            <a:ext cx="1186965" cy="8223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A877CD2-A53F-4F4F-A780-0B1864FEE9A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36344" y="3564007"/>
            <a:ext cx="1171054" cy="822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D4E8E9D-CF58-4DA0-8FB6-8938442A43A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28336" y="3564007"/>
            <a:ext cx="1171054" cy="822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BACFECCA-E070-4BA7-BD80-21737C3C08F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36344" y="4593472"/>
            <a:ext cx="1171055" cy="8223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9C84F2DE-A061-44E1-824B-061D3D0000B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53113" y="4593472"/>
            <a:ext cx="1232485" cy="8223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F4EA9451-D195-493D-8ECB-2DA3043ABAA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79668" y="4583666"/>
            <a:ext cx="1186966" cy="817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7B4E2D8E-AA3B-41BE-A810-D3077B0C0FE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3763" y="4583666"/>
            <a:ext cx="1239439" cy="828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9AD774B2-6635-4EE9-AABF-85FC84D2603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56693" y="4583666"/>
            <a:ext cx="1090082" cy="7921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6255ACFA-3753-4BC5-B9BC-FAEA16206E3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18352" y="4583666"/>
            <a:ext cx="1132632" cy="79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454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hlinkClick r:id="rId3"/>
            <a:extLst>
              <a:ext uri="{FF2B5EF4-FFF2-40B4-BE49-F238E27FC236}">
                <a16:creationId xmlns:a16="http://schemas.microsoft.com/office/drawing/2014/main" id="{A31D763B-BB25-4DDF-8E20-9E6A2C164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4" b="15130"/>
          <a:stretch/>
        </p:blipFill>
        <p:spPr>
          <a:xfrm>
            <a:off x="502032" y="439545"/>
            <a:ext cx="11195982" cy="568798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61EFEB1-A340-4293-8BAD-65305674086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67" y="837587"/>
            <a:ext cx="2330833" cy="1516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hlinkClick r:id="rId6"/>
            <a:extLst>
              <a:ext uri="{FF2B5EF4-FFF2-40B4-BE49-F238E27FC236}">
                <a16:creationId xmlns:a16="http://schemas.microsoft.com/office/drawing/2014/main" id="{07A0F2BC-2240-444B-9EB8-596367BAC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343" y="2120519"/>
            <a:ext cx="812154" cy="84168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B570815-E484-497E-BF5F-73C686D38438}"/>
              </a:ext>
            </a:extLst>
          </p:cNvPr>
          <p:cNvSpPr txBox="1"/>
          <p:nvPr/>
        </p:nvSpPr>
        <p:spPr>
          <a:xfrm>
            <a:off x="788276" y="6201103"/>
            <a:ext cx="109097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Quelle: Deutsche Fotothek CC BY 3.0</a:t>
            </a:r>
          </a:p>
        </p:txBody>
      </p:sp>
    </p:spTree>
    <p:extLst>
      <p:ext uri="{BB962C8B-B14F-4D97-AF65-F5344CB8AC3E}">
        <p14:creationId xmlns:p14="http://schemas.microsoft.com/office/powerpoint/2010/main" val="408438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22DE3BF6-9DE6-442B-8DF4-F82DA7449BB4}"/>
              </a:ext>
            </a:extLst>
          </p:cNvPr>
          <p:cNvSpPr/>
          <p:nvPr/>
        </p:nvSpPr>
        <p:spPr>
          <a:xfrm>
            <a:off x="788276" y="672662"/>
            <a:ext cx="10741572" cy="54653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192A4-8722-4AC8-AF51-CF8255E12962}"/>
              </a:ext>
            </a:extLst>
          </p:cNvPr>
          <p:cNvGrpSpPr/>
          <p:nvPr/>
        </p:nvGrpSpPr>
        <p:grpSpPr>
          <a:xfrm>
            <a:off x="2719753" y="2611361"/>
            <a:ext cx="1090082" cy="772973"/>
            <a:chOff x="3514681" y="3264754"/>
            <a:chExt cx="1600244" cy="976725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221415CD-7097-4104-81A1-BF93256B22E1}"/>
                </a:ext>
              </a:extLst>
            </p:cNvPr>
            <p:cNvSpPr/>
            <p:nvPr/>
          </p:nvSpPr>
          <p:spPr>
            <a:xfrm>
              <a:off x="3514681" y="3264754"/>
              <a:ext cx="1600244" cy="3294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FC9A96C-9C8E-43FC-B0BA-3C722B8909C0}"/>
                </a:ext>
              </a:extLst>
            </p:cNvPr>
            <p:cNvSpPr/>
            <p:nvPr/>
          </p:nvSpPr>
          <p:spPr>
            <a:xfrm>
              <a:off x="3514681" y="3588929"/>
              <a:ext cx="1600244" cy="32947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AA0C289-E961-4E8A-B64B-CFA18C9857A2}"/>
                </a:ext>
              </a:extLst>
            </p:cNvPr>
            <p:cNvSpPr/>
            <p:nvPr/>
          </p:nvSpPr>
          <p:spPr>
            <a:xfrm>
              <a:off x="3514681" y="3912002"/>
              <a:ext cx="1600244" cy="3294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13FCF74E-CEB0-4C91-A353-FA37DC7CCF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000">
            <a:off x="1149719" y="1575904"/>
            <a:ext cx="1291605" cy="8829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4FE35AB-81F1-4300-BA95-7A9C6656E9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608" y="1591993"/>
            <a:ext cx="1240605" cy="8518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8CAAA3C-35E2-41B0-BE71-B601FC5FA44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389" y="189191"/>
            <a:ext cx="1596210" cy="1011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ABBAEE8-A953-49B2-8751-CC71CDEE5065}"/>
              </a:ext>
            </a:extLst>
          </p:cNvPr>
          <p:cNvSpPr txBox="1"/>
          <p:nvPr/>
        </p:nvSpPr>
        <p:spPr>
          <a:xfrm>
            <a:off x="1145628" y="840828"/>
            <a:ext cx="8283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der Europäischen Union gibt es viele Flaggen … Vielleicht bist du nach der EM jetzt ein wahrer Flaggenexperte!? Kannst du alle Flaggen richtig zuordnen?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753B984-14F7-4E3F-BBE9-25DE14D6B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505" y="1632615"/>
            <a:ext cx="1160455" cy="792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C3091DB-3A2A-42BC-9764-2D9DD31987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1214" y="2611361"/>
            <a:ext cx="1207587" cy="772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C1A723B-BB86-4758-A6F6-F39FEF2E10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1584" y="1632620"/>
            <a:ext cx="1190143" cy="7921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9AF76BC-F81B-4588-92E3-2DD94DE067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5292" y="2611361"/>
            <a:ext cx="1167561" cy="772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8AB43-9514-4DCC-A221-2D08E40E2D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3113" y="1655245"/>
            <a:ext cx="1164720" cy="769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F92BFEE-7609-4709-817C-2924873E45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7682" y="1652102"/>
            <a:ext cx="1149716" cy="788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ADC707A-20DE-405C-AF13-9E6287E5F84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678"/>
          <a:stretch/>
        </p:blipFill>
        <p:spPr>
          <a:xfrm>
            <a:off x="7030868" y="2611361"/>
            <a:ext cx="1186965" cy="7694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B3C3915-D64B-47B2-BC00-271C6DC2368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3974"/>
          <a:stretch/>
        </p:blipFill>
        <p:spPr>
          <a:xfrm>
            <a:off x="8546511" y="2590926"/>
            <a:ext cx="1160887" cy="78863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41A7059-C0F4-4B11-B6B7-98CD261BC64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11300"/>
          <a:stretch/>
        </p:blipFill>
        <p:spPr>
          <a:xfrm>
            <a:off x="1219622" y="2632541"/>
            <a:ext cx="1132632" cy="747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5622842-0336-486C-B99D-FEC3C79D43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28335" y="1655245"/>
            <a:ext cx="1171055" cy="769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C53BA9F-7D96-45F7-A386-2E201C3C616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0162" r="8030"/>
          <a:stretch/>
        </p:blipFill>
        <p:spPr>
          <a:xfrm>
            <a:off x="9928336" y="2579833"/>
            <a:ext cx="1171055" cy="788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FD0F9E2-E82A-4B84-AA25-B0B7E2D9FF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9623" y="3599510"/>
            <a:ext cx="1132632" cy="747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7EBE82B7-0B3C-4A36-9FA8-2478F64CB6F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56693" y="3599510"/>
            <a:ext cx="1090082" cy="747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E0506043-05B9-4FA3-A399-3A724BD48B7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51214" y="3589000"/>
            <a:ext cx="1248882" cy="7921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B4467EEC-1B35-4D94-B9F6-B0750020BAC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31584" y="3578490"/>
            <a:ext cx="1217161" cy="8001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FA4C3291-ED38-46BE-A071-83783D724EE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53113" y="3566179"/>
            <a:ext cx="1186965" cy="8223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CA877CD2-A53F-4F4F-A780-0B1864FEE9A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536344" y="3564007"/>
            <a:ext cx="1171054" cy="822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6D4E8E9D-CF58-4DA0-8FB6-8938442A43A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28336" y="3564007"/>
            <a:ext cx="1171054" cy="822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BACFECCA-E070-4BA7-BD80-21737C3C08F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36344" y="4593472"/>
            <a:ext cx="1171055" cy="8223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9C84F2DE-A061-44E1-824B-061D3D0000B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53113" y="4593472"/>
            <a:ext cx="1232485" cy="8223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F4EA9451-D195-493D-8ECB-2DA3043ABAA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79668" y="4583666"/>
            <a:ext cx="1186966" cy="817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7B4E2D8E-AA3B-41BE-A810-D3077B0C0FE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53763" y="4583666"/>
            <a:ext cx="1239439" cy="828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9AD774B2-6635-4EE9-AABF-85FC84D2603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656693" y="4583666"/>
            <a:ext cx="1090082" cy="7921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6255ACFA-3753-4BC5-B9BC-FAEA16206E3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18352" y="4583666"/>
            <a:ext cx="1132632" cy="792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1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Breitbild</PresentationFormat>
  <Paragraphs>10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Verfassungsviertelstunde - Europaflagge (Nationale Symbole)</dc:title>
  <dc:creator>ISB</dc:creator>
  <cp:lastModifiedBy>Weber, Alexandra</cp:lastModifiedBy>
  <cp:revision>192</cp:revision>
  <dcterms:created xsi:type="dcterms:W3CDTF">2024-06-12T15:52:19Z</dcterms:created>
  <dcterms:modified xsi:type="dcterms:W3CDTF">2024-08-28T09:48:04Z</dcterms:modified>
</cp:coreProperties>
</file>