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4" r:id="rId4"/>
    <p:sldId id="275" r:id="rId5"/>
    <p:sldId id="277" r:id="rId6"/>
    <p:sldId id="278" r:id="rId7"/>
    <p:sldId id="273" r:id="rId8"/>
    <p:sldId id="274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29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37A92-38DF-E443-B27C-F6754D7C8199}" type="datetimeFigureOut">
              <a:rPr lang="de-DE" smtClean="0"/>
              <a:t>24.02.2025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84B60-65EA-AF4A-A260-9CC8CBD105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64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26F6E1D-590E-33AA-FB97-299EDD4A884F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38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29AFAA-9BBE-47EE-BC62-46FF2FF09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652B30-99BE-477D-859B-7E833BDEC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A791FF-ABFC-42B0-890B-000BBA4C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091C5-ED85-481D-827A-0F8B76C05C06}" type="datetimeFigureOut">
              <a:rPr lang="de-DE" smtClean="0"/>
              <a:t>24.02.2025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2929F7-1BA9-4B28-B4CA-BB1F70B8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E23B97-D320-4598-B2FE-753F17C89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E1BBA-F88F-4D44-8D8D-8BC0C6D21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54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75306-EFD4-4D54-AF33-1632B827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5D1008-A0C8-4790-972A-2B2A6ECDF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3691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934D2-AAFC-4114-9CDC-3828731E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2A0235-45BC-440E-AAF4-723CC0A54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736CD9D-B741-44C8-8E35-1BC3D57C3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3333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8427AC-9839-4219-9A0F-73207DE99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2089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24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Pinselstrich">
            <a:extLst>
              <a:ext uri="{FF2B5EF4-FFF2-40B4-BE49-F238E27FC236}">
                <a16:creationId xmlns:a16="http://schemas.microsoft.com/office/drawing/2014/main" id="{7008F972-9B76-4015-868C-BBE8F604C2D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 bwMode="auto">
          <a:xfrm>
            <a:off x="4137197" y="6088478"/>
            <a:ext cx="3590234" cy="94431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B1F0C98-E287-4848-A344-09F890479653}"/>
              </a:ext>
            </a:extLst>
          </p:cNvPr>
          <p:cNvSpPr txBox="1"/>
          <p:nvPr userDrawn="1"/>
        </p:nvSpPr>
        <p:spPr bwMode="auto">
          <a:xfrm>
            <a:off x="4498462" y="6466152"/>
            <a:ext cx="2212789" cy="188964"/>
          </a:xfrm>
          <a:prstGeom prst="rect">
            <a:avLst/>
          </a:prstGeom>
          <a:grp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100">
                <a:solidFill>
                  <a:srgbClr val="8C98C5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00" b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www.politischebildung.schule.bayern.de</a:t>
            </a:r>
            <a:endParaRPr sz="1050" dirty="0"/>
          </a:p>
        </p:txBody>
      </p:sp>
      <p:pic>
        <p:nvPicPr>
          <p:cNvPr id="9" name="Grafik 8" descr="Ein Pinselstrich">
            <a:extLst>
              <a:ext uri="{FF2B5EF4-FFF2-40B4-BE49-F238E27FC236}">
                <a16:creationId xmlns:a16="http://schemas.microsoft.com/office/drawing/2014/main" id="{7FDA39BC-BE98-435A-BC33-E85D11D1275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338983" y="6281628"/>
            <a:ext cx="4244335" cy="466878"/>
          </a:xfrm>
          <a:prstGeom prst="rect">
            <a:avLst/>
          </a:prstGeom>
        </p:spPr>
      </p:pic>
      <p:pic>
        <p:nvPicPr>
          <p:cNvPr id="10" name="Grafik 9" descr="Ein Pinselstrich">
            <a:extLst>
              <a:ext uri="{FF2B5EF4-FFF2-40B4-BE49-F238E27FC236}">
                <a16:creationId xmlns:a16="http://schemas.microsoft.com/office/drawing/2014/main" id="{0C2AAF5E-8FF3-4D66-8639-03C6929170D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6940684" y="6327194"/>
            <a:ext cx="4912333" cy="46687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08CF5A1-5613-4C54-B25E-8A34897FCEB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8" y="6358056"/>
            <a:ext cx="390450" cy="39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4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7469676-6126-4408-83BC-0E3E5F2BE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26" y="1242204"/>
            <a:ext cx="9784548" cy="415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9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Gras, Person, draußen, Sporttrikot enthält.&#10;&#10;Automatisch generierte Beschreibung">
            <a:extLst>
              <a:ext uri="{FF2B5EF4-FFF2-40B4-BE49-F238E27FC236}">
                <a16:creationId xmlns:a16="http://schemas.microsoft.com/office/drawing/2014/main" id="{4CB03B47-0D1C-652C-F7CD-6F0B690B1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599" y="508733"/>
            <a:ext cx="8760801" cy="584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17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24D134B7-41A0-4E82-88C7-6638394EE35B}"/>
              </a:ext>
            </a:extLst>
          </p:cNvPr>
          <p:cNvSpPr/>
          <p:nvPr/>
        </p:nvSpPr>
        <p:spPr>
          <a:xfrm>
            <a:off x="1107708" y="502671"/>
            <a:ext cx="9976584" cy="870013"/>
          </a:xfrm>
          <a:prstGeom prst="rect">
            <a:avLst/>
          </a:prstGeom>
          <a:solidFill>
            <a:srgbClr val="65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Art. 1 I GG</a:t>
            </a:r>
          </a:p>
        </p:txBody>
      </p:sp>
      <p:sp>
        <p:nvSpPr>
          <p:cNvPr id="6" name="Titel 1"/>
          <p:cNvSpPr txBox="1"/>
          <p:nvPr/>
        </p:nvSpPr>
        <p:spPr bwMode="auto">
          <a:xfrm>
            <a:off x="568692" y="2021757"/>
            <a:ext cx="10515600" cy="450078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1DF2897-B418-B18B-8B4B-660524723404}"/>
              </a:ext>
            </a:extLst>
          </p:cNvPr>
          <p:cNvSpPr txBox="1"/>
          <p:nvPr/>
        </p:nvSpPr>
        <p:spPr bwMode="auto">
          <a:xfrm>
            <a:off x="729558" y="1753965"/>
            <a:ext cx="10515600" cy="717870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r>
              <a:rPr lang="de-DE" sz="2400" dirty="0"/>
              <a:t>(1) Die Würde des Menschen ist unantastbar. Sie zu achten und zu schützen ist Verpflichtung aller staatlichen Gewalt.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3ABECDC-B4C4-D81A-A4AD-436297330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352" y="2734299"/>
            <a:ext cx="984029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0BBB969-BE5A-0593-C87A-A0B9E1A0E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14178">
            <a:off x="2370082" y="310843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C076F32-E608-FEE8-A40D-90733257B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846" y="31636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237939E-CD29-867F-BC9D-E83903D84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309004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FACB9E0-4477-3B4C-04C3-8E994D5FC955}"/>
              </a:ext>
            </a:extLst>
          </p:cNvPr>
          <p:cNvSpPr txBox="1"/>
          <p:nvPr/>
        </p:nvSpPr>
        <p:spPr>
          <a:xfrm>
            <a:off x="901699" y="984697"/>
            <a:ext cx="10349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Positionslinie: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„Es ist in Ordnung seinen Mitspieler zu beleidigen, wenn er schlecht spielt.“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EDD0329-A36B-63A0-2594-34EECB5CF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14178">
            <a:off x="3452113" y="314521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F24A5F-82D1-FBB8-3067-43DEE42AF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14178">
            <a:off x="4594644" y="314911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D88DBDC4-ACB5-0D22-4DF3-EB410ECCE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5088">
            <a:off x="7413002" y="312419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FF799C3-58B3-2186-FD72-98D1770FD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5088">
            <a:off x="8361763" y="312419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C20A1058-F585-A0C0-5E5A-7CFD63734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5088">
            <a:off x="9420300" y="311529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EE1B6BD9-5A13-E9CA-01DE-A6EED68AB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643" y="314521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DC05BFB-0B82-72EB-D916-663B1C8AF247}"/>
              </a:ext>
            </a:extLst>
          </p:cNvPr>
          <p:cNvSpPr txBox="1"/>
          <p:nvPr/>
        </p:nvSpPr>
        <p:spPr>
          <a:xfrm>
            <a:off x="901699" y="4303643"/>
            <a:ext cx="2010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Dieser Aussage stimme ich voll zu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800E9B1-CC4D-BE6D-7F43-700CE6FA2EF9}"/>
              </a:ext>
            </a:extLst>
          </p:cNvPr>
          <p:cNvSpPr txBox="1"/>
          <p:nvPr/>
        </p:nvSpPr>
        <p:spPr>
          <a:xfrm>
            <a:off x="10156410" y="4303643"/>
            <a:ext cx="2010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Dieser Aussage stimme ich gar nicht zu</a:t>
            </a:r>
          </a:p>
        </p:txBody>
      </p:sp>
    </p:spTree>
    <p:extLst>
      <p:ext uri="{BB962C8B-B14F-4D97-AF65-F5344CB8AC3E}">
        <p14:creationId xmlns:p14="http://schemas.microsoft.com/office/powerpoint/2010/main" val="3506007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D1A14-712F-36E8-5D61-F2E0E7F52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759D1DD-CDDE-CC17-44BC-E1E282DD4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352" y="2734299"/>
            <a:ext cx="984029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100EB01-A7AE-41F1-B5B0-5DBC47590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14178">
            <a:off x="2370082" y="310843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FE139D2-135C-80A6-ADD1-8123D2056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846" y="31636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FAC2D22-BD53-B36D-1656-5D171B146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309004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1F8D883-288D-7CE8-1FA3-07DFBD14DA7B}"/>
              </a:ext>
            </a:extLst>
          </p:cNvPr>
          <p:cNvSpPr txBox="1"/>
          <p:nvPr/>
        </p:nvSpPr>
        <p:spPr>
          <a:xfrm>
            <a:off x="921302" y="929976"/>
            <a:ext cx="10349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Positionslinie: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„Es ist in Ordnung Schiedsrichter oder Lehrkräfte zu kritisieren, wenn man denkt, dass sie einen Fehler gemacht haben“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581FF6FB-3D45-CA6D-55E1-6C2731B31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14178">
            <a:off x="3452113" y="314521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27738C-08F2-7508-E25E-B29CBA7D3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14178">
            <a:off x="4594644" y="314911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17300122-8EF0-6FC9-B7F7-A4DCC493C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5088">
            <a:off x="7413002" y="312419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B1A6BFC2-A667-C78A-6D32-9EF8E6A77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5088">
            <a:off x="8361763" y="312419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A777A2B4-27C0-4D08-7E2B-B1951AD00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5088">
            <a:off x="9420300" y="311529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890538EE-609C-E3F5-9C3B-B153EDA28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643" y="314521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241C4A4F-D300-EF7F-7275-53917BB2F4B8}"/>
              </a:ext>
            </a:extLst>
          </p:cNvPr>
          <p:cNvSpPr txBox="1"/>
          <p:nvPr/>
        </p:nvSpPr>
        <p:spPr>
          <a:xfrm>
            <a:off x="901699" y="4303643"/>
            <a:ext cx="2010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Dieser Aussage stimme ich voll zu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AB7D301-EBCB-D5E8-2265-D12C5635513A}"/>
              </a:ext>
            </a:extLst>
          </p:cNvPr>
          <p:cNvSpPr txBox="1"/>
          <p:nvPr/>
        </p:nvSpPr>
        <p:spPr>
          <a:xfrm>
            <a:off x="10156410" y="4303643"/>
            <a:ext cx="2010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Dieser Aussage stimme ich gar nicht zu</a:t>
            </a:r>
          </a:p>
        </p:txBody>
      </p:sp>
    </p:spTree>
    <p:extLst>
      <p:ext uri="{BB962C8B-B14F-4D97-AF65-F5344CB8AC3E}">
        <p14:creationId xmlns:p14="http://schemas.microsoft.com/office/powerpoint/2010/main" val="1356862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206DD-D104-0EDF-3478-1155284EB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E8E704B-3D86-FB8B-4ABD-D6529379B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352" y="2734299"/>
            <a:ext cx="984029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3D9E6F9-C3EB-CE10-497F-1A5138B7D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14178">
            <a:off x="2370082" y="310843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438798D-DE32-1476-EE31-7CC8F8457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846" y="31636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FD69FF8-A535-A6DE-3D4A-6D5C7288B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309004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0E206FC-BF4E-8148-FEF4-DAF7D84C09E6}"/>
              </a:ext>
            </a:extLst>
          </p:cNvPr>
          <p:cNvSpPr txBox="1"/>
          <p:nvPr/>
        </p:nvSpPr>
        <p:spPr>
          <a:xfrm>
            <a:off x="921302" y="1084098"/>
            <a:ext cx="10349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Positionslinie: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„Einen Mitschüler oder eine Mitschülerin auszugrenzen, ist genauso unfair, wie seinen Gegner zu beleidigen.“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A98D21F-07F2-6408-CBCD-59F4410CB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14178">
            <a:off x="3452113" y="314521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0306FE-8179-87D4-70BA-2173BC1D3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14178">
            <a:off x="4594644" y="314911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CE1CF89F-D321-8679-9E6D-1D5FC30DB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5088">
            <a:off x="7413002" y="312419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12F8FD65-DF9A-8E36-6700-775CFBE7F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5088">
            <a:off x="8361763" y="312419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823918FE-A6E0-2417-8291-38794D1EE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5088">
            <a:off x="9420300" y="311529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3EAEE9AD-F1E8-A9D3-D686-E83CF1D6E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643" y="314521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751ADFA8-96E8-71B4-1741-1D7AF0559B23}"/>
              </a:ext>
            </a:extLst>
          </p:cNvPr>
          <p:cNvSpPr txBox="1"/>
          <p:nvPr/>
        </p:nvSpPr>
        <p:spPr>
          <a:xfrm>
            <a:off x="901699" y="4303643"/>
            <a:ext cx="2010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Dieser Aussage stimme ich voll zu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E872054-8ABA-15AC-CB78-BF85C6D5EB41}"/>
              </a:ext>
            </a:extLst>
          </p:cNvPr>
          <p:cNvSpPr txBox="1"/>
          <p:nvPr/>
        </p:nvSpPr>
        <p:spPr>
          <a:xfrm>
            <a:off x="10156410" y="4303643"/>
            <a:ext cx="2010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Dieser Aussage stimme ich gar nicht zu</a:t>
            </a:r>
          </a:p>
        </p:txBody>
      </p:sp>
    </p:spTree>
    <p:extLst>
      <p:ext uri="{BB962C8B-B14F-4D97-AF65-F5344CB8AC3E}">
        <p14:creationId xmlns:p14="http://schemas.microsoft.com/office/powerpoint/2010/main" val="4046119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616D20-CA53-49A5-B434-41CC377F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8326"/>
            <a:ext cx="10515600" cy="1325563"/>
          </a:xfrm>
        </p:spPr>
        <p:txBody>
          <a:bodyPr/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Bildquellen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048FF9-02BE-4CDB-AC43-7FA6630461C1}"/>
              </a:ext>
            </a:extLst>
          </p:cNvPr>
          <p:cNvSpPr txBox="1"/>
          <p:nvPr/>
        </p:nvSpPr>
        <p:spPr>
          <a:xfrm>
            <a:off x="838199" y="1139647"/>
            <a:ext cx="10478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3 </a:t>
            </a:r>
            <a:r>
              <a:rPr lang="de-DE" sz="1400" i="0" dirty="0">
                <a:solidFill>
                  <a:srgbClr val="21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Fair Play-Moment im Fußball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, CC BY NC ND 2.0, Giacomo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Vaiani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, https://www.flickr.com/photos/g_iacomo/4357613472/in/photostream/ DL vom 05.01.2025.</a:t>
            </a:r>
          </a:p>
        </p:txBody>
      </p:sp>
    </p:spTree>
    <p:extLst>
      <p:ext uri="{BB962C8B-B14F-4D97-AF65-F5344CB8AC3E}">
        <p14:creationId xmlns:p14="http://schemas.microsoft.com/office/powerpoint/2010/main" val="2893606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40C73E3-138E-4A69-89A8-9720B7645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24" y="2371113"/>
            <a:ext cx="4593336" cy="132232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EAC8428-AEA9-4B82-8EC6-909ACC209338}"/>
              </a:ext>
            </a:extLst>
          </p:cNvPr>
          <p:cNvSpPr txBox="1"/>
          <p:nvPr/>
        </p:nvSpPr>
        <p:spPr>
          <a:xfrm>
            <a:off x="1280160" y="3949469"/>
            <a:ext cx="950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Dieses Material wurde im Arbeitskreis Politische Bildung erstellt. </a:t>
            </a:r>
          </a:p>
        </p:txBody>
      </p:sp>
    </p:spTree>
    <p:extLst>
      <p:ext uri="{BB962C8B-B14F-4D97-AF65-F5344CB8AC3E}">
        <p14:creationId xmlns:p14="http://schemas.microsoft.com/office/powerpoint/2010/main" val="1424352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Microsoft Office PowerPoint</Application>
  <PresentationFormat>Breitbild</PresentationFormat>
  <Paragraphs>18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Bildquellen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ISB München</dc:creator>
  <cp:lastModifiedBy>Weber, Alexandra</cp:lastModifiedBy>
  <cp:revision>22</cp:revision>
  <dcterms:created xsi:type="dcterms:W3CDTF">2024-06-12T15:52:19Z</dcterms:created>
  <dcterms:modified xsi:type="dcterms:W3CDTF">2025-02-24T07:43:42Z</dcterms:modified>
</cp:coreProperties>
</file>