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3" r:id="rId3"/>
    <p:sldId id="260" r:id="rId4"/>
    <p:sldId id="262" r:id="rId5"/>
    <p:sldId id="265" r:id="rId6"/>
    <p:sldId id="258" r:id="rId7"/>
    <p:sldId id="259" r:id="rId8"/>
  </p:sldIdLst>
  <p:sldSz cx="12192000" cy="6858000"/>
  <p:notesSz cx="6858000" cy="9144000"/>
  <p:defaultTextStyle>
    <a:defPPr>
      <a:defRPr lang="de-DE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34CE4F25-8F28-413A-B330-DE3723F78D8E}">
          <p14:sldIdLst>
            <p14:sldId id="256"/>
            <p14:sldId id="263"/>
            <p14:sldId id="260"/>
            <p14:sldId id="262"/>
          </p14:sldIdLst>
        </p14:section>
        <p14:section name="Mögliches Quiz" id="{3DC44215-76EA-4B35-A7CC-49FF247458A9}">
          <p14:sldIdLst>
            <p14:sldId id="265"/>
            <p14:sldId id="258"/>
            <p14:sldId id="259"/>
          </p14:sldIdLst>
        </p14:section>
      </p14:sectionLst>
    </p:ex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4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852" y="4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81B789C8-E504-E7F5-8393-F454D2A690D2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Das vorliegende Bild kann auch gegen ein anderes (unbekanntes) KI-generiertes Bild ausgetauscht werden.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4311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6DE36BD-803C-9C89-5194-B659C30C2D32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CB1B3FE-E2D3-9F9E-97F9-7D74DC2F9F7F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BCD2657A-CB80-5709-80C1-FA2F45C266D3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45091C5-ED85-481D-827A-0F8B76C05C06}" type="datetimeFigureOut">
              <a:rPr lang="de-DE"/>
              <a:t>10.02.2025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63EE1BBA-F88F-4D44-8D8D-8BC0C6D210A6}" type="slidenum">
              <a:rPr lang="de-DE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Abschnitts-&#10;überschrif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>
              <a:defRPr/>
            </a:pPr>
            <a:r>
              <a:rPr lang="de-DE"/>
              <a:t>Mastertextformat bearbeiten</a:t>
            </a:r>
            <a:endParaRPr/>
          </a:p>
          <a:p>
            <a:pPr lvl="1">
              <a:defRPr/>
            </a:pPr>
            <a:r>
              <a:rPr lang="de-DE"/>
              <a:t>Zweite Ebene</a:t>
            </a:r>
            <a:endParaRPr/>
          </a:p>
          <a:p>
            <a:pPr lvl="2">
              <a:defRPr/>
            </a:pPr>
            <a:r>
              <a:rPr lang="de-DE"/>
              <a:t>Dritte Ebene</a:t>
            </a:r>
            <a:endParaRPr/>
          </a:p>
          <a:p>
            <a:pPr lvl="3">
              <a:defRPr/>
            </a:pPr>
            <a:r>
              <a:rPr lang="de-DE"/>
              <a:t>Vierte Ebene</a:t>
            </a:r>
            <a:endParaRPr/>
          </a:p>
          <a:p>
            <a:pPr lvl="4">
              <a:defRPr/>
            </a:pPr>
            <a:r>
              <a:rPr lang="de-DE"/>
              <a:t>Fünfte Ebene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pPr>
              <a:defRPr/>
            </a:pPr>
            <a:r>
              <a:rPr lang="de-DE"/>
              <a:t>Mastertitelformat bearbeiten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Le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12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sv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/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/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/>
          </a:p>
        </p:txBody>
      </p:sp>
      <p:pic>
        <p:nvPicPr>
          <p:cNvPr id="9" name="Grafik 8" descr="Ein Pinselstrich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/>
          <p:cNvPicPr>
            <a:picLocks noChangeAspect="1"/>
          </p:cNvPicPr>
          <p:nvPr userDrawn="1"/>
        </p:nvPicPr>
        <p:blipFill>
          <a:blip r:embed="rId12"/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231918" y="6358056"/>
            <a:ext cx="390450" cy="3904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18/10/relationships/comments" Target="NUL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s://www.zdf.de/kinder/logo/deep-fakes-erkennen-100.html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03726" y="1242204"/>
            <a:ext cx="9784548" cy="415328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6E9133D5-BBD8-42BF-A9A8-318145B27E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1250" y="653116"/>
            <a:ext cx="6753873" cy="5688839"/>
          </a:xfrm>
          <a:prstGeom prst="rect">
            <a:avLst/>
          </a:prstGeom>
        </p:spPr>
      </p:pic>
      <p:sp>
        <p:nvSpPr>
          <p:cNvPr id="4" name="Ellipse 3">
            <a:extLst>
              <a:ext uri="{FF2B5EF4-FFF2-40B4-BE49-F238E27FC236}">
                <a16:creationId xmlns:a16="http://schemas.microsoft.com/office/drawing/2014/main" id="{91FBE9CC-4B9B-4B39-8059-443B8E7CB370}"/>
              </a:ext>
            </a:extLst>
          </p:cNvPr>
          <p:cNvSpPr/>
          <p:nvPr/>
        </p:nvSpPr>
        <p:spPr>
          <a:xfrm rot="679091">
            <a:off x="8071417" y="647393"/>
            <a:ext cx="2391847" cy="2428646"/>
          </a:xfrm>
          <a:prstGeom prst="ellipse">
            <a:avLst/>
          </a:prstGeom>
          <a:solidFill>
            <a:schemeClr val="bg1"/>
          </a:solidFill>
          <a:ln w="5715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3600" b="1" dirty="0">
                <a:solidFill>
                  <a:srgbClr val="65248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</a:p>
        </p:txBody>
      </p:sp>
    </p:spTree>
    <p:extLst>
      <p:ext uri="{BB962C8B-B14F-4D97-AF65-F5344CB8AC3E}">
        <p14:creationId xmlns:p14="http://schemas.microsoft.com/office/powerpoint/2010/main" val="9141474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 bwMode="auto">
          <a:xfrm>
            <a:off x="554854" y="444332"/>
            <a:ext cx="10515600" cy="771227"/>
          </a:xfrm>
          <a:prstGeom prst="rect">
            <a:avLst/>
          </a:prstGeom>
          <a:solidFill>
            <a:srgbClr val="65248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de-DE" sz="3200" dirty="0">
                <a:latin typeface="Arial"/>
                <a:cs typeface="Arial"/>
              </a:rPr>
              <a:t>Art. 1 I GG</a:t>
            </a:r>
            <a:endParaRPr dirty="0"/>
          </a:p>
        </p:txBody>
      </p:sp>
      <p:sp>
        <p:nvSpPr>
          <p:cNvPr id="5" name="Textfeld 4"/>
          <p:cNvSpPr txBox="1"/>
          <p:nvPr/>
        </p:nvSpPr>
        <p:spPr bwMode="auto">
          <a:xfrm>
            <a:off x="727969" y="1580225"/>
            <a:ext cx="103424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2400">
                <a:latin typeface="Arial"/>
                <a:cs typeface="Arial"/>
              </a:rPr>
              <a:t>(1) Die Würde des Menschen ist unantastbar. Sie zu achten und zu schützen ist Verpflichtung aller staatlichen Gewalt.</a:t>
            </a:r>
            <a:endParaRPr/>
          </a:p>
        </p:txBody>
      </p:sp>
    </p:spTree>
  </p:cSld>
  <p:clrMapOvr>
    <a:masterClrMapping/>
  </p:clrMapOvr>
  <p:extLst>
    <p:ext uri="{6950BFC3-D8DA-4A85-94F7-54DA5524770B}">
      <p188:commentRel xmlns="" xmlns:p188="http://schemas.microsoft.com/office/powerpoint/2018/8/main" r:id="rId3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hlinkClick r:id="rId2"/>
            <a:extLst>
              <a:ext uri="{FF2B5EF4-FFF2-40B4-BE49-F238E27FC236}">
                <a16:creationId xmlns:a16="http://schemas.microsoft.com/office/drawing/2014/main" id="{D783F1F2-4C9F-4D96-83D5-4C89434B6A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023" y="543336"/>
            <a:ext cx="5540507" cy="554050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36AA1D9-9D94-454D-A163-A8970508164E}"/>
              </a:ext>
            </a:extLst>
          </p:cNvPr>
          <p:cNvSpPr/>
          <p:nvPr/>
        </p:nvSpPr>
        <p:spPr>
          <a:xfrm>
            <a:off x="6954174" y="788762"/>
            <a:ext cx="38854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Notiert euch auf dem Arbeitsblatt Fragen, die euch in Zukunft helfen können, </a:t>
            </a:r>
            <a:r>
              <a:rPr lang="de-DE" sz="2400" dirty="0" err="1">
                <a:latin typeface="Arial" panose="020B0604020202020204" pitchFamily="34" charset="0"/>
                <a:cs typeface="Arial" panose="020B0604020202020204" pitchFamily="34" charset="0"/>
              </a:rPr>
              <a:t>Deepfakes</a:t>
            </a:r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 zu erkennen!</a:t>
            </a: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18E63FB-6019-4ACD-AEA7-4E73297C39F7}"/>
              </a:ext>
            </a:extLst>
          </p:cNvPr>
          <p:cNvSpPr txBox="1">
            <a:spLocks/>
          </p:cNvSpPr>
          <p:nvPr/>
        </p:nvSpPr>
        <p:spPr>
          <a:xfrm>
            <a:off x="6954174" y="3237174"/>
            <a:ext cx="3875843" cy="2728620"/>
          </a:xfrm>
          <a:prstGeom prst="rect">
            <a:avLst/>
          </a:prstGeom>
        </p:spPr>
        <p:txBody>
          <a:bodyPr/>
          <a:lstStyle>
            <a:lvl1pPr marL="228600" indent="-228600" algn="l" defTabSz="914400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de-DE"/>
              <a:t>Sammelt in Partnerarbeit weitere Fragen, die euch helfen, in Zukunft Deepfakes zu erkennen!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3205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9D3B21B7-09D0-4B0C-8F20-D929D0DFE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0477" y="4338175"/>
            <a:ext cx="1581150" cy="1590675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53D0ECD-A5DC-4C30-9612-E37A0DEB0C73}"/>
              </a:ext>
            </a:extLst>
          </p:cNvPr>
          <p:cNvSpPr txBox="1"/>
          <p:nvPr/>
        </p:nvSpPr>
        <p:spPr>
          <a:xfrm>
            <a:off x="1065320" y="479394"/>
            <a:ext cx="45986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/>
              <a:t>Quiz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EFEFA390-EB59-4CA9-9039-9FA9D25E56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858" y="1472263"/>
            <a:ext cx="5938757" cy="3690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4412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 bwMode="auto">
          <a:xfrm>
            <a:off x="838200" y="493251"/>
            <a:ext cx="10515600" cy="1325562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de-DE" sz="2400" dirty="0">
                <a:latin typeface="Arial"/>
                <a:cs typeface="Arial"/>
              </a:rPr>
              <a:t>Bildquellen</a:t>
            </a:r>
            <a:endParaRPr dirty="0"/>
          </a:p>
        </p:txBody>
      </p:sp>
      <p:sp>
        <p:nvSpPr>
          <p:cNvPr id="4" name="Textfeld 3"/>
          <p:cNvSpPr txBox="1"/>
          <p:nvPr/>
        </p:nvSpPr>
        <p:spPr bwMode="auto">
          <a:xfrm>
            <a:off x="838200" y="1046097"/>
            <a:ext cx="102194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2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Screenshot/Reddit/r/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midjourney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– Bild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erstellt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KI</a:t>
            </a:r>
          </a:p>
          <a:p>
            <a:pPr>
              <a:defRPr/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 ©istockphoto.com/iStock-953100514</a:t>
            </a:r>
          </a:p>
          <a:p>
            <a:pPr>
              <a:defRPr/>
            </a:pPr>
            <a:r>
              <a:rPr lang="de-DE" sz="1400" dirty="0">
                <a:latin typeface="Arial"/>
                <a:cs typeface="Arial"/>
              </a:rPr>
              <a:t> </a:t>
            </a:r>
          </a:p>
          <a:p>
            <a:pPr>
              <a:defRPr/>
            </a:pPr>
            <a:endParaRPr dirty="0"/>
          </a:p>
        </p:txBody>
      </p:sp>
      <p:sp>
        <p:nvSpPr>
          <p:cNvPr id="5" name="Titel 1"/>
          <p:cNvSpPr txBox="1"/>
          <p:nvPr/>
        </p:nvSpPr>
        <p:spPr bwMode="auto">
          <a:xfrm>
            <a:off x="838200" y="4412756"/>
            <a:ext cx="10515600" cy="474600"/>
          </a:xfrm>
          <a:prstGeom prst="rect">
            <a:avLst/>
          </a:prstGeom>
        </p:spPr>
        <p:txBody>
          <a:bodyPr/>
          <a:lstStyle>
            <a:lvl1pPr algn="l" defTabSz="914400">
              <a:lnSpc>
                <a:spcPct val="90000"/>
              </a:lnSpc>
              <a:spcBef>
                <a:spcPts val="0"/>
              </a:spcBef>
              <a:buNone/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 bwMode="auto"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de-DE">
                <a:latin typeface="Arial"/>
                <a:cs typeface="Arial"/>
              </a:rPr>
              <a:t>Dieses Material wurde im Arbeitskreis Politische Bildung erstellt.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116</Words>
  <Application>Microsoft Office PowerPoint</Application>
  <DocSecurity>0</DocSecurity>
  <PresentationFormat>Breitbild</PresentationFormat>
  <Paragraphs>16</Paragraphs>
  <Slides>7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Bildquellen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subject/>
  <dc:creator>ISB München</dc:creator>
  <cp:keywords/>
  <dc:description/>
  <cp:lastModifiedBy>Weber, Alexandra</cp:lastModifiedBy>
  <cp:revision>17</cp:revision>
  <dcterms:created xsi:type="dcterms:W3CDTF">2024-06-12T15:52:19Z</dcterms:created>
  <dcterms:modified xsi:type="dcterms:W3CDTF">2025-02-10T19:50:20Z</dcterms:modified>
  <cp:category/>
  <dc:identifier/>
  <cp:contentStatus/>
  <dc:language/>
  <cp:version/>
</cp:coreProperties>
</file>