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4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CFF07F-3EAB-EBE5-3B73-9A0E751EE20B}" name="Doris Ceeh" initials="DC" userId="S::doris.ceeh@o365.musin.de::0af6a3af-2548-4ed1-826c-fd8e07f1c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A79EE6-7FB8-43C1-A6FC-F502A5ACD5B0}" authorId="{0ACFF07F-3EAB-EBE5-3B73-9A0E751EE20B}" created="2025-02-04T18:09:00.3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4" creationId="{00000000-0000-0000-0000-000000000000}"/>
      <ac:txMk cp="0" len="11">
        <ac:context len="12" hash="674926346"/>
      </ac:txMk>
    </ac:txMkLst>
    <p188:pos x="6337358" y="283456"/>
    <p188:txBody>
      <a:bodyPr/>
      <a:lstStyle/>
      <a:p>
        <a:r>
          <a:rPr lang="de-DE"/>
          <a:t>Korrekt: Art. 1 Satz 1 GG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f.de/kinder/logo/deep-fakes-erkennen-100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B789C8-E504-E7F5-8393-F454D2A690D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4BE0FF-96BE-AB7E-1D6B-FC16FCB2136D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Link: </a:t>
            </a:r>
            <a:r>
              <a:rPr lang="de-DE" u="sng">
                <a:hlinkClick r:id="rId3" tooltip="https://www.zdf.de/kinder/logo/deep-fakes-erkennen-100.html"/>
              </a:rPr>
              <a:t>https://www.zdf.de/kinder/logo/deep-fakes-erkennen-100.html</a:t>
            </a: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3E7EFB-62A0-36B0-A493-1AACF4350064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DE36BD-803C-9C89-5194-B659C30C2D32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B1B3FE-E2D3-9F9E-97F9-7D74DC2F9F7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2657A-CB80-5709-80C1-FA2F45C266D3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10.02.2025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f.de/kinder/logo/deep-fakes-erkennen-10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2067974"/>
          </a:xfrm>
        </p:spPr>
        <p:txBody>
          <a:bodyPr/>
          <a:lstStyle/>
          <a:p>
            <a:pPr>
              <a:defRPr/>
            </a:pPr>
            <a:br>
              <a:rPr lang="de-DE"/>
            </a:b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81250" y="653116"/>
            <a:ext cx="6753873" cy="5688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6880194" y="751343"/>
            <a:ext cx="4333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Ihr seht im Folgenden einen kurzen Erklärfilm der Nachrichtensendung </a:t>
            </a:r>
            <a:r>
              <a:rPr lang="de-DE" sz="2400" i="1">
                <a:latin typeface="Arial"/>
                <a:cs typeface="Arial"/>
              </a:rPr>
              <a:t>Logo</a:t>
            </a:r>
            <a:r>
              <a:rPr lang="de-DE" sz="2400">
                <a:latin typeface="Arial"/>
                <a:cs typeface="Arial"/>
              </a:rPr>
              <a:t>. Achtet beim Anschauen auf folgende Informationen:</a:t>
            </a:r>
            <a:endParaRPr/>
          </a:p>
          <a:p>
            <a:pPr>
              <a:defRPr/>
            </a:pPr>
            <a:endParaRPr lang="de-DE" sz="2400">
              <a:latin typeface="Arial"/>
              <a:cs typeface="Arial"/>
            </a:endParaRPr>
          </a:p>
          <a:p>
            <a:pPr marL="342900" indent="-342900">
              <a:buAutoNum type="arabicPeriod"/>
              <a:defRPr/>
            </a:pPr>
            <a:r>
              <a:rPr lang="de-DE" sz="2400">
                <a:latin typeface="Arial"/>
                <a:cs typeface="Arial"/>
              </a:rPr>
              <a:t>Was sind „Deepfakes“?</a:t>
            </a:r>
            <a:endParaRPr/>
          </a:p>
          <a:p>
            <a:pPr marL="342900" indent="-342900">
              <a:buAutoNum type="arabicPeriod"/>
              <a:defRPr/>
            </a:pPr>
            <a:r>
              <a:rPr lang="de-DE" sz="2400">
                <a:latin typeface="Arial"/>
                <a:cs typeface="Arial"/>
              </a:rPr>
              <a:t>Wie entstehen Deepfakes?</a:t>
            </a:r>
            <a:endParaRPr/>
          </a:p>
        </p:txBody>
      </p:sp>
      <p:pic>
        <p:nvPicPr>
          <p:cNvPr id="4" name="Grafik 3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8023" y="543336"/>
            <a:ext cx="5540507" cy="55405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411550" y="2441360"/>
            <a:ext cx="964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>
                <a:latin typeface="Arial"/>
                <a:cs typeface="Arial"/>
              </a:rPr>
              <a:t>Warum können Deepfakes eine Gefahr für mich und meine Menschenwürde sein?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554854" y="444332"/>
            <a:ext cx="10515600" cy="771227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3200" dirty="0">
                <a:latin typeface="Arial"/>
                <a:cs typeface="Arial"/>
              </a:rPr>
              <a:t>Art. 1 I GG</a:t>
            </a:r>
            <a:endParaRPr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727969" y="1580225"/>
            <a:ext cx="1034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(1) Die Würde des Menschen ist unantastbar. Sie zu achten und zu schützen ist Verpflichtung aller staatlichen Gewalt.</a:t>
            </a:r>
            <a:endParaRPr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Bildquellen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46097"/>
            <a:ext cx="10219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Arial"/>
                <a:cs typeface="Arial"/>
              </a:rPr>
              <a:t>Folie 2 </a:t>
            </a:r>
            <a:r>
              <a:rPr lang="en-US" sz="1400">
                <a:latin typeface="Arial"/>
                <a:cs typeface="Arial"/>
              </a:rPr>
              <a:t>Screenshot/Reddit/r/midjourney – Bild erstellt mit KI</a:t>
            </a:r>
            <a:endParaRPr lang="de-DE" sz="1400">
              <a:latin typeface="Arial"/>
              <a:cs typeface="Arial"/>
            </a:endParaRPr>
          </a:p>
          <a:p>
            <a:pPr>
              <a:defRPr/>
            </a:pPr>
            <a:r>
              <a:rPr lang="de-DE" sz="1400">
                <a:latin typeface="Arial"/>
                <a:cs typeface="Arial"/>
              </a:rPr>
              <a:t>Folie 3 ©istockphoto.com/iStock-953100514</a:t>
            </a:r>
            <a:endParaRPr/>
          </a:p>
          <a:p>
            <a:pPr>
              <a:defRPr/>
            </a:pPr>
            <a:endParaRPr sz="1400">
              <a:latin typeface="Arial"/>
              <a:cs typeface="Arial"/>
            </a:endParaRPr>
          </a:p>
        </p:txBody>
      </p:sp>
      <p:sp>
        <p:nvSpPr>
          <p:cNvPr id="5" name="Titel 1"/>
          <p:cNvSpPr txBox="1"/>
          <p:nvPr/>
        </p:nvSpPr>
        <p:spPr bwMode="auto">
          <a:xfrm>
            <a:off x="838200" y="4412756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</Words>
  <Application>Microsoft Office PowerPoint</Application>
  <DocSecurity>0</DocSecurity>
  <PresentationFormat>Breitbild</PresentationFormat>
  <Paragraphs>19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 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ISB München</dc:creator>
  <cp:keywords/>
  <dc:description/>
  <cp:lastModifiedBy>Weber, Alexandra</cp:lastModifiedBy>
  <cp:revision>18</cp:revision>
  <dcterms:created xsi:type="dcterms:W3CDTF">2024-06-12T15:52:19Z</dcterms:created>
  <dcterms:modified xsi:type="dcterms:W3CDTF">2025-02-10T19:26:03Z</dcterms:modified>
  <cp:category/>
  <dc:identifier/>
  <cp:contentStatus/>
  <dc:language/>
  <cp:version/>
</cp:coreProperties>
</file>