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73" r:id="rId5"/>
    <p:sldId id="274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9DC78AD-406F-4417-AD21-E908E8EBBBA1}"/>
              </a:ext>
            </a:extLst>
          </p:cNvPr>
          <p:cNvSpPr txBox="1"/>
          <p:nvPr/>
        </p:nvSpPr>
        <p:spPr>
          <a:xfrm>
            <a:off x="940526" y="1985554"/>
            <a:ext cx="10136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Schüler sind im Geiste der Demokratie, in der Liebe zur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bayerischen Heimat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und zum deutschen Volk und im Sinne der Völkerversöhnung zu erziehen.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232C28-5FBB-483C-94FE-BEEDAE63DBE0}"/>
              </a:ext>
            </a:extLst>
          </p:cNvPr>
          <p:cNvSpPr/>
          <p:nvPr/>
        </p:nvSpPr>
        <p:spPr>
          <a:xfrm>
            <a:off x="940526" y="574766"/>
            <a:ext cx="10136777" cy="966651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Art. 131 Abs. 3 BV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679E43E-F708-4681-9310-05D5C5127641}"/>
              </a:ext>
            </a:extLst>
          </p:cNvPr>
          <p:cNvSpPr txBox="1">
            <a:spLocks/>
          </p:cNvSpPr>
          <p:nvPr/>
        </p:nvSpPr>
        <p:spPr>
          <a:xfrm>
            <a:off x="940526" y="367211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„Meine Heimat“ bzw. „bayerische Heimat“: Welche Begriffe fallen dir spontan ein?</a:t>
            </a:r>
          </a:p>
        </p:txBody>
      </p:sp>
    </p:spTree>
    <p:extLst>
      <p:ext uri="{BB962C8B-B14F-4D97-AF65-F5344CB8AC3E}">
        <p14:creationId xmlns:p14="http://schemas.microsoft.com/office/powerpoint/2010/main" val="238033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AD1DF20-CB40-430F-BD8E-22B4D67C62E5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Bayern: Das Land von „Laptop und Lederhose”?</a:t>
            </a:r>
          </a:p>
        </p:txBody>
      </p:sp>
      <p:pic>
        <p:nvPicPr>
          <p:cNvPr id="4" name="Grafik 3" descr="Ein Bild, das Kleidung, Person, Wolke, draußen enthält.&#10;&#10;Automatisch generierte Beschreibung">
            <a:extLst>
              <a:ext uri="{FF2B5EF4-FFF2-40B4-BE49-F238E27FC236}">
                <a16:creationId xmlns:a16="http://schemas.microsoft.com/office/drawing/2014/main" id="{50FA177E-E430-3E4B-5308-2B0476CDD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838200" y="1046097"/>
            <a:ext cx="10219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	KI-erzeugtes </a:t>
            </a:r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Bild, erstellt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mit Microsoft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CoPilot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18.10.2024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018AB28-87D5-4A04-AFD5-F6A3BA97D66F}"/>
              </a:ext>
            </a:extLst>
          </p:cNvPr>
          <p:cNvSpPr txBox="1">
            <a:spLocks/>
          </p:cNvSpPr>
          <p:nvPr/>
        </p:nvSpPr>
        <p:spPr>
          <a:xfrm>
            <a:off x="838200" y="4412756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Verwendete Literatur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80EF60-D003-4B86-A955-C830B0172A37}"/>
              </a:ext>
            </a:extLst>
          </p:cNvPr>
          <p:cNvSpPr txBox="1"/>
          <p:nvPr/>
        </p:nvSpPr>
        <p:spPr>
          <a:xfrm>
            <a:off x="892594" y="4887356"/>
            <a:ext cx="10110651" cy="93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Gabriele Wolf, Laptop und Lederhose, publiziert am 07.09.2012, in: Historisches Lexikon Bayerns, in: https://www.historisches-lexikon-bayerns.de/Lexikon/Laptop_und_Lederhose (DL vom 18.10.2024)</a:t>
            </a:r>
            <a:endParaRPr lang="de-D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Breitbild</PresentationFormat>
  <Paragraphs>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</vt:lpstr>
      <vt:lpstr>PowerPoint-Präsentation</vt:lpstr>
      <vt:lpstr>PowerPoint-Präsentation</vt:lpstr>
      <vt:lpstr>PowerPoint-Präsentation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10</cp:revision>
  <dcterms:created xsi:type="dcterms:W3CDTF">2024-06-12T15:52:19Z</dcterms:created>
  <dcterms:modified xsi:type="dcterms:W3CDTF">2025-02-10T18:46:14Z</dcterms:modified>
</cp:coreProperties>
</file>