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80" r:id="rId6"/>
    <p:sldId id="284" r:id="rId7"/>
    <p:sldId id="273" r:id="rId8"/>
    <p:sldId id="27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EAB917F-5795-442A-9701-CBF5A0C90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69" y="0"/>
            <a:ext cx="9240935" cy="63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4FE2DCD-5E54-4183-85CE-ED42CBA1C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1" y="-102635"/>
            <a:ext cx="9780695" cy="67009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6B20BB-823D-4E65-BFA0-A0EC53F74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47" y="2163400"/>
            <a:ext cx="753341" cy="7533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502D16-36BE-4773-AE44-D4BA3CA1A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88" y="3011632"/>
            <a:ext cx="798368" cy="7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5602 L 0.00143 0.05602 C 0.00065 0.06042 -0.00013 0.06505 -0.00078 0.06968 C -0.00117 0.07315 -0.00117 0.07639 -0.00143 0.07986 C -0.00195 0.08681 -0.00247 0.09144 -0.00286 0.09861 C -0.00312 0.1037 -0.00338 0.1088 -0.00351 0.11389 C -0.00338 0.13009 -0.00325 0.14653 -0.00286 0.16296 C -0.00286 0.16412 -0.00234 0.16528 -0.00221 0.16667 C -0.00195 0.16829 -0.00169 0.16991 -0.00143 0.17176 C -0.00117 0.17454 -0.00117 0.17755 -0.00078 0.18056 C -0.00039 0.18264 0.00026 0.18472 0.00065 0.18681 C 0.00091 0.18796 0.00117 0.18935 0.00143 0.19051 C 0.00182 0.19352 0.00195 0.19769 0.00274 0.20069 C 0.00339 0.20278 0.00417 0.20486 0.00495 0.20694 C 0.00534 0.21204 0.0056 0.21482 0.00638 0.21944 C 0.00677 0.22199 0.00755 0.22454 0.00781 0.22708 C 0.00794 0.22963 0.0082 0.23218 0.00847 0.23472 C 0.00873 0.23681 0.00899 0.23889 0.00912 0.24097 C 0.01042 0.25556 0.00912 0.24792 0.01055 0.25602 C 0.01172 0.27269 0.01055 0.26088 0.01198 0.26991 C 0.01224 0.27153 0.01237 0.27338 0.01276 0.275 C 0.01393 0.28009 0.01406 0.27778 0.01628 0.28125 C 0.01862 0.28495 0.01992 0.28889 0.02266 0.2912 C 0.02331 0.2919 0.02409 0.29213 0.02474 0.29259 C 0.02708 0.2956 0.02774 0.2956 0.02904 0.3 C 0.0293 0.30116 0.02943 0.30278 0.02969 0.30394 C 0.0306 0.30648 0.03255 0.31134 0.03255 0.31134 L 0.03333 0.31528 L 0.03255 0.31273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BC162EC-AF66-4831-AE8F-7C455EB24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r="9303"/>
          <a:stretch/>
        </p:blipFill>
        <p:spPr>
          <a:xfrm>
            <a:off x="7923366" y="1604511"/>
            <a:ext cx="3329796" cy="33384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B0BD698-9514-47CE-B513-4495B1B45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57"/>
          <a:stretch/>
        </p:blipFill>
        <p:spPr>
          <a:xfrm>
            <a:off x="835326" y="1604511"/>
            <a:ext cx="3327264" cy="33297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84E93B-91C0-4D15-BE6C-9896A398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1D7A7B-4AA6-4516-A21D-076B9158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00" y="5231002"/>
            <a:ext cx="10515600" cy="69623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Lest gemeinsam den Abschnitt auf der Karte und tauscht euch dazu anhand des Arbeitsauftrages mit eurem Banknachbarn oder eurer Banknachbarin  aus!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3D04941-3B23-48CE-A7EA-6B0382219DC3}"/>
              </a:ext>
            </a:extLst>
          </p:cNvPr>
          <p:cNvSpPr/>
          <p:nvPr/>
        </p:nvSpPr>
        <p:spPr>
          <a:xfrm>
            <a:off x="838200" y="1604513"/>
            <a:ext cx="3329796" cy="3329796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10C0FE-2319-443E-9756-7C52C8B55D73}"/>
              </a:ext>
            </a:extLst>
          </p:cNvPr>
          <p:cNvSpPr/>
          <p:nvPr/>
        </p:nvSpPr>
        <p:spPr>
          <a:xfrm>
            <a:off x="4419602" y="1604513"/>
            <a:ext cx="3329796" cy="3329796"/>
          </a:xfrm>
          <a:prstGeom prst="rect">
            <a:avLst/>
          </a:prstGeom>
          <a:solidFill>
            <a:schemeClr val="bg1"/>
          </a:solidFill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1802246-063F-4427-950A-73DA36D6485F}"/>
              </a:ext>
            </a:extLst>
          </p:cNvPr>
          <p:cNvSpPr/>
          <p:nvPr/>
        </p:nvSpPr>
        <p:spPr>
          <a:xfrm>
            <a:off x="7931270" y="1604513"/>
            <a:ext cx="3329796" cy="3329796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182606-9D12-4706-9C3D-5E8382DDE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56" y="1690688"/>
            <a:ext cx="1847088" cy="277063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6DC3A97-70AE-4BCE-AFE2-027D9BF61974}"/>
              </a:ext>
            </a:extLst>
          </p:cNvPr>
          <p:cNvSpPr txBox="1"/>
          <p:nvPr/>
        </p:nvSpPr>
        <p:spPr>
          <a:xfrm>
            <a:off x="5467596" y="4462783"/>
            <a:ext cx="2725948" cy="36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 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3365DB-2DAD-43A7-B775-C77EC2F2BE57}"/>
              </a:ext>
            </a:extLst>
          </p:cNvPr>
          <p:cNvSpPr txBox="1"/>
          <p:nvPr/>
        </p:nvSpPr>
        <p:spPr>
          <a:xfrm>
            <a:off x="2120662" y="4480036"/>
            <a:ext cx="2725948" cy="36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0BE5FA-9907-4625-AD19-09D57B1C31FA}"/>
              </a:ext>
            </a:extLst>
          </p:cNvPr>
          <p:cNvSpPr txBox="1"/>
          <p:nvPr/>
        </p:nvSpPr>
        <p:spPr>
          <a:xfrm>
            <a:off x="9252812" y="4490126"/>
            <a:ext cx="2725948" cy="36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 3</a:t>
            </a:r>
          </a:p>
        </p:txBody>
      </p:sp>
    </p:spTree>
    <p:extLst>
      <p:ext uri="{BB962C8B-B14F-4D97-AF65-F5344CB8AC3E}">
        <p14:creationId xmlns:p14="http://schemas.microsoft.com/office/powerpoint/2010/main" val="331597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92C6438-95AC-494D-8118-FB354D09F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2" r="9303"/>
          <a:stretch/>
        </p:blipFill>
        <p:spPr>
          <a:xfrm>
            <a:off x="7942770" y="1129906"/>
            <a:ext cx="3329796" cy="33384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A7843BD-7DC5-41A6-80F1-2A47DA5B5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57"/>
          <a:stretch/>
        </p:blipFill>
        <p:spPr>
          <a:xfrm>
            <a:off x="849699" y="1129906"/>
            <a:ext cx="3327264" cy="332979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A3020AD-A91A-4ACF-8297-BF03CE3C144C}"/>
              </a:ext>
            </a:extLst>
          </p:cNvPr>
          <p:cNvSpPr/>
          <p:nvPr/>
        </p:nvSpPr>
        <p:spPr>
          <a:xfrm>
            <a:off x="749061" y="4727123"/>
            <a:ext cx="8218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Fragen: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Warum möchte die Person oder Familie umziehen?</a:t>
            </a:r>
          </a:p>
          <a:p>
            <a:pPr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Was wäre, wenn sie das nicht dürften/könnten?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5E62AA9-3220-4A1D-9B4E-70884960E502}"/>
              </a:ext>
            </a:extLst>
          </p:cNvPr>
          <p:cNvSpPr/>
          <p:nvPr/>
        </p:nvSpPr>
        <p:spPr>
          <a:xfrm>
            <a:off x="849700" y="1129908"/>
            <a:ext cx="3329796" cy="3329796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352CDDC-2901-4611-AFBF-767EA54D4B84}"/>
              </a:ext>
            </a:extLst>
          </p:cNvPr>
          <p:cNvSpPr/>
          <p:nvPr/>
        </p:nvSpPr>
        <p:spPr>
          <a:xfrm>
            <a:off x="4431102" y="1129908"/>
            <a:ext cx="3329796" cy="3329796"/>
          </a:xfrm>
          <a:prstGeom prst="rect">
            <a:avLst/>
          </a:prstGeom>
          <a:solidFill>
            <a:schemeClr val="bg1"/>
          </a:solidFill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10FE280-C48A-4DD8-B017-DD2A72377560}"/>
              </a:ext>
            </a:extLst>
          </p:cNvPr>
          <p:cNvSpPr/>
          <p:nvPr/>
        </p:nvSpPr>
        <p:spPr>
          <a:xfrm>
            <a:off x="7942770" y="1129908"/>
            <a:ext cx="3329796" cy="3329796"/>
          </a:xfrm>
          <a:prstGeom prst="rect">
            <a:avLst/>
          </a:prstGeom>
          <a:noFill/>
          <a:ln>
            <a:solidFill>
              <a:srgbClr val="65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4FD656C-8D47-49A4-9539-320154A85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56" y="1216083"/>
            <a:ext cx="1847088" cy="277063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F0D3082-64C5-4F82-8AA4-15D0D0D2B455}"/>
              </a:ext>
            </a:extLst>
          </p:cNvPr>
          <p:cNvSpPr txBox="1"/>
          <p:nvPr/>
        </p:nvSpPr>
        <p:spPr>
          <a:xfrm>
            <a:off x="5479096" y="3988178"/>
            <a:ext cx="2725948" cy="36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 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A175E1-6FE9-45B1-AD1C-91AE2ABF34B9}"/>
              </a:ext>
            </a:extLst>
          </p:cNvPr>
          <p:cNvSpPr txBox="1"/>
          <p:nvPr/>
        </p:nvSpPr>
        <p:spPr>
          <a:xfrm>
            <a:off x="2132162" y="4005431"/>
            <a:ext cx="2725948" cy="36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B97430-44EF-451F-A285-A8F66C783A27}"/>
              </a:ext>
            </a:extLst>
          </p:cNvPr>
          <p:cNvSpPr txBox="1"/>
          <p:nvPr/>
        </p:nvSpPr>
        <p:spPr>
          <a:xfrm>
            <a:off x="9123416" y="3986715"/>
            <a:ext cx="2725948" cy="36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 3</a:t>
            </a:r>
          </a:p>
        </p:txBody>
      </p:sp>
    </p:spTree>
    <p:extLst>
      <p:ext uri="{BB962C8B-B14F-4D97-AF65-F5344CB8AC3E}">
        <p14:creationId xmlns:p14="http://schemas.microsoft.com/office/powerpoint/2010/main" val="32914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05857ED-0D5C-4F91-AF8C-97AE6DAD6555}"/>
              </a:ext>
            </a:extLst>
          </p:cNvPr>
          <p:cNvSpPr txBox="1">
            <a:spLocks/>
          </p:cNvSpPr>
          <p:nvPr/>
        </p:nvSpPr>
        <p:spPr>
          <a:xfrm>
            <a:off x="568692" y="483080"/>
            <a:ext cx="10515600" cy="802256"/>
          </a:xfrm>
          <a:prstGeom prst="rect">
            <a:avLst/>
          </a:prstGeom>
          <a:solidFill>
            <a:srgbClr val="652483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11 GG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75136F-F4E6-4103-9D65-FE8A8959ECEE}"/>
              </a:ext>
            </a:extLst>
          </p:cNvPr>
          <p:cNvSpPr txBox="1">
            <a:spLocks/>
          </p:cNvSpPr>
          <p:nvPr/>
        </p:nvSpPr>
        <p:spPr>
          <a:xfrm>
            <a:off x="2006753" y="2118252"/>
            <a:ext cx="8178493" cy="450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800" dirty="0"/>
              <a:t>(1) Alle Deutschen genießen </a:t>
            </a:r>
            <a:r>
              <a:rPr lang="de-DE" sz="2800" b="1" dirty="0"/>
              <a:t>Freizügigkeit</a:t>
            </a:r>
            <a:r>
              <a:rPr lang="de-DE" sz="2800" dirty="0"/>
              <a:t> im ganzen Bundesgebiet.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E0F39A-CFB2-4731-93AB-2929B21A42EA}"/>
              </a:ext>
            </a:extLst>
          </p:cNvPr>
          <p:cNvSpPr/>
          <p:nvPr/>
        </p:nvSpPr>
        <p:spPr>
          <a:xfrm>
            <a:off x="2006753" y="4649486"/>
            <a:ext cx="8218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Welche Bedeutung hat das Recht auf Freizügigkeit für dich bzw. für uns?</a:t>
            </a:r>
          </a:p>
        </p:txBody>
      </p:sp>
    </p:spTree>
    <p:extLst>
      <p:ext uri="{BB962C8B-B14F-4D97-AF65-F5344CB8AC3E}">
        <p14:creationId xmlns:p14="http://schemas.microsoft.com/office/powerpoint/2010/main" val="298489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Symbole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generiert von Chat GPT, DALL-E (2024)</a:t>
            </a:r>
          </a:p>
          <a:p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Folie 4 und 5 ©clipdealer.com/78778162, ©istockphoto.com/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Ljubco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©istockphoto.com/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Halfpoint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Breitbild</PresentationFormat>
  <Paragraphs>19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Arbeitsauftrag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27</cp:revision>
  <dcterms:created xsi:type="dcterms:W3CDTF">2024-06-12T15:52:19Z</dcterms:created>
  <dcterms:modified xsi:type="dcterms:W3CDTF">2025-02-26T07:12:10Z</dcterms:modified>
</cp:coreProperties>
</file>