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7_2E63B6CD.xml" ContentType="application/vnd.ms-powerpoint.comments+xml"/>
  <Override PartName="/ppt/comments/modernComment_108_5BD9F050.xml" ContentType="application/vnd.ms-powerpoint.comments+xml"/>
  <Override PartName="/ppt/comments/modernComment_10B_D4C26B2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64" r:id="rId4"/>
    <p:sldId id="266" r:id="rId5"/>
    <p:sldId id="267" r:id="rId6"/>
    <p:sldId id="265" r:id="rId7"/>
    <p:sldId id="258" r:id="rId8"/>
    <p:sldId id="259"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FF07F-3EAB-EBE5-3B73-9A0E751EE20B}" name="Doris Ceeh" initials="DC" userId="S::doris.ceeh@o365.musin.de::0af6a3af-2548-4ed1-826c-fd8e07f1c0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0C"/>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modernComment_107_2E63B6CD.xml><?xml version="1.0" encoding="utf-8"?>
<p188:cmLst xmlns:a="http://schemas.openxmlformats.org/drawingml/2006/main" xmlns:r="http://schemas.openxmlformats.org/officeDocument/2006/relationships" xmlns:p188="http://schemas.microsoft.com/office/powerpoint/2018/8/main">
  <p188:cm id="{611D5C11-3EB6-4FA5-8A33-F29F9C8023B3}" authorId="{0ACFF07F-3EAB-EBE5-3B73-9A0E751EE20B}" created="2025-07-30T13:36:47.353">
    <ac:deMkLst xmlns:ac="http://schemas.microsoft.com/office/drawing/2013/main/command">
      <pc:docMk xmlns:pc="http://schemas.microsoft.com/office/powerpoint/2013/main/command"/>
      <pc:sldMk xmlns:pc="http://schemas.microsoft.com/office/powerpoint/2013/main/command" cId="778286797" sldId="263"/>
      <ac:picMk id="4" creationId="{E907BE19-CC03-FBFB-07DC-D1ACF4587FF9}"/>
    </ac:deMkLst>
    <p188:txBody>
      <a:bodyPr/>
      <a:lstStyle/>
      <a:p>
        <a:r>
          <a:rPr lang="de-DE"/>
          <a:t>Ich finde diese Abbildung problematisch. Normalerweise ist das Zeichen rund oder viereckig, so dreieckig habe ich es noch nie gesehen und mich erinnert das so sehr stark an die Winkel der KZ-Häftlinge. Könnte hier das gebräuchlichere runde Abzeichen gewählt werden?</a:t>
        </a:r>
      </a:p>
    </p188:txBody>
  </p188:cm>
</p188:cmLst>
</file>

<file path=ppt/comments/modernComment_108_5BD9F050.xml><?xml version="1.0" encoding="utf-8"?>
<p188:cmLst xmlns:a="http://schemas.openxmlformats.org/drawingml/2006/main" xmlns:r="http://schemas.openxmlformats.org/officeDocument/2006/relationships" xmlns:p188="http://schemas.microsoft.com/office/powerpoint/2018/8/main">
  <p188:cm id="{BE0BE3B2-7E92-4DA7-B6FA-EACA6295F031}" authorId="{0ACFF07F-3EAB-EBE5-3B73-9A0E751EE20B}" created="2025-07-30T13:37:12.883">
    <ac:txMkLst xmlns:ac="http://schemas.microsoft.com/office/drawing/2013/main/command">
      <pc:docMk xmlns:pc="http://schemas.microsoft.com/office/powerpoint/2013/main/command"/>
      <pc:sldMk xmlns:pc="http://schemas.microsoft.com/office/powerpoint/2013/main/command" cId="1541009488" sldId="264"/>
      <ac:spMk id="2" creationId="{96CB7EAB-4AFB-6F9B-CDEC-A31E512FD0DB}"/>
      <ac:txMk cp="53" len="11">
        <ac:context len="329" hash="76065888"/>
      </ac:txMk>
    </ac:txMkLst>
    <p188:pos x="1812982" y="835734"/>
    <p188:replyLst>
      <p188:reply id="{41C586D8-7987-4926-BAF3-D88A522B510F}" authorId="{0ACFF07F-3EAB-EBE5-3B73-9A0E751EE20B}" created="2025-07-30T13:39:02.373">
        <p188:txBody>
          <a:bodyPr/>
          <a:lstStyle/>
          <a:p>
            <a:r>
              <a:rPr lang="de-DE"/>
              <a:t>Auch bei der/die und seine/ihre</a:t>
            </a:r>
          </a:p>
        </p188:txBody>
      </p188:reply>
    </p188:replyLst>
    <p188:txBody>
      <a:bodyPr/>
      <a:lstStyle/>
      <a:p>
        <a:r>
          <a:rPr lang="de-DE"/>
          <a:t>Kein Abstand</a:t>
        </a:r>
      </a:p>
    </p188:txBody>
  </p188:cm>
  <p188:cm id="{3DEE5868-622C-4F31-9E40-799EA752D135}" authorId="{0ACFF07F-3EAB-EBE5-3B73-9A0E751EE20B}" created="2025-07-30T13:37:54.546">
    <ac:txMkLst xmlns:ac="http://schemas.microsoft.com/office/drawing/2013/main/command">
      <pc:docMk xmlns:pc="http://schemas.microsoft.com/office/powerpoint/2013/main/command"/>
      <pc:sldMk xmlns:pc="http://schemas.microsoft.com/office/powerpoint/2013/main/command" cId="1541009488" sldId="264"/>
      <ac:spMk id="2" creationId="{96CB7EAB-4AFB-6F9B-CDEC-A31E512FD0DB}"/>
      <ac:txMk cp="73" len="18">
        <ac:context len="329" hash="76065888"/>
      </ac:txMk>
    </ac:txMkLst>
    <p188:pos x="6289732" y="835734"/>
    <p188:txBody>
      <a:bodyPr/>
      <a:lstStyle/>
      <a:p>
        <a:r>
          <a:rPr lang="de-DE"/>
          <a:t>Bitte „und ist blind“ weglassen!</a:t>
        </a:r>
      </a:p>
    </p188:txBody>
  </p188:cm>
  <p188:cm id="{59B9C7E4-1686-4B65-8118-25F75D432C77}" authorId="{0ACFF07F-3EAB-EBE5-3B73-9A0E751EE20B}" created="2025-07-30T13:38:44.433">
    <ac:txMkLst xmlns:ac="http://schemas.microsoft.com/office/drawing/2013/main/command">
      <pc:docMk xmlns:pc="http://schemas.microsoft.com/office/powerpoint/2013/main/command"/>
      <pc:sldMk xmlns:pc="http://schemas.microsoft.com/office/powerpoint/2013/main/command" cId="1541009488" sldId="264"/>
      <ac:spMk id="2" creationId="{96CB7EAB-4AFB-6F9B-CDEC-A31E512FD0DB}"/>
      <ac:txMk cp="143" len="9">
        <ac:context len="329" hash="76065888"/>
      </ac:txMk>
    </ac:txMkLst>
    <p188:pos x="2035232" y="2112084"/>
    <p188:txBody>
      <a:bodyPr/>
      <a:lstStyle/>
      <a:p>
        <a:r>
          <a:rPr lang="de-DE"/>
          <a:t>„“</a:t>
        </a:r>
      </a:p>
    </p188:txBody>
  </p188:cm>
</p188:cmLst>
</file>

<file path=ppt/comments/modernComment_10B_D4C26B29.xml><?xml version="1.0" encoding="utf-8"?>
<p188:cmLst xmlns:a="http://schemas.openxmlformats.org/drawingml/2006/main" xmlns:r="http://schemas.openxmlformats.org/officeDocument/2006/relationships" xmlns:p188="http://schemas.microsoft.com/office/powerpoint/2018/8/main">
  <p188:cm id="{A61B3315-0739-448E-B4ED-EFCB0B8EBCD4}" authorId="{0ACFF07F-3EAB-EBE5-3B73-9A0E751EE20B}" created="2025-07-30T13:41:58.231">
    <ac:txMkLst xmlns:ac="http://schemas.microsoft.com/office/drawing/2013/main/command">
      <pc:docMk xmlns:pc="http://schemas.microsoft.com/office/powerpoint/2013/main/command"/>
      <pc:sldMk xmlns:pc="http://schemas.microsoft.com/office/powerpoint/2013/main/command" cId="3569511209" sldId="267"/>
      <ac:spMk id="3" creationId="{0C5C14AF-9BB4-4DE2-ADD8-981F0E974631}"/>
      <ac:txMk cp="49" len="17">
        <ac:context len="175" hash="3350161304"/>
      </ac:txMk>
    </ac:txMkLst>
    <p188:pos x="5592619" y="688686"/>
    <p188:txBody>
      <a:bodyPr/>
      <a:lstStyle/>
      <a:p>
        <a:r>
          <a:rPr lang="de-DE"/>
          <a:t>Achtung! „Blinde“ ist kein korrekter Begriff!
Entweder people first language - also „Menschen mit Blindheit und Sehbehinderungen“ oder „blinde Menschen“, vgl. https://www.dbsv.org/wortwahl.html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25.08.2025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7_2E63B6CD.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8_5BD9F05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B_D4C26B29.xm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5E-EA2A-F42F-7C77-6EE547E4E201}"/>
            </a:ext>
          </a:extLst>
        </p:cNvPr>
        <p:cNvGrpSpPr/>
        <p:nvPr/>
      </p:nvGrpSpPr>
      <p:grpSpPr>
        <a:xfrm>
          <a:off x="0" y="0"/>
          <a:ext cx="0" cy="0"/>
          <a:chOff x="0" y="0"/>
          <a:chExt cx="0" cy="0"/>
        </a:xfrm>
      </p:grpSpPr>
      <p:sp>
        <p:nvSpPr>
          <p:cNvPr id="6" name="Ellipse 5">
            <a:extLst>
              <a:ext uri="{FF2B5EF4-FFF2-40B4-BE49-F238E27FC236}">
                <a16:creationId xmlns:a16="http://schemas.microsoft.com/office/drawing/2014/main" id="{55257FAA-2CDA-4863-A1FB-4A7D5995C684}"/>
              </a:ext>
            </a:extLst>
          </p:cNvPr>
          <p:cNvSpPr/>
          <p:nvPr/>
        </p:nvSpPr>
        <p:spPr>
          <a:xfrm>
            <a:off x="3718560" y="987552"/>
            <a:ext cx="4754880" cy="4754880"/>
          </a:xfrm>
          <a:prstGeom prst="ellipse">
            <a:avLst/>
          </a:prstGeom>
          <a:solidFill>
            <a:srgbClr val="FCF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DD5DC0DF-FB2E-4960-81CD-6E9497F52263}"/>
              </a:ext>
            </a:extLst>
          </p:cNvPr>
          <p:cNvSpPr/>
          <p:nvPr/>
        </p:nvSpPr>
        <p:spPr>
          <a:xfrm>
            <a:off x="4498848" y="2087880"/>
            <a:ext cx="1249680" cy="12496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F0018B4F-663B-41ED-B713-42C781485DE7}"/>
              </a:ext>
            </a:extLst>
          </p:cNvPr>
          <p:cNvSpPr/>
          <p:nvPr/>
        </p:nvSpPr>
        <p:spPr>
          <a:xfrm>
            <a:off x="6443474" y="2087880"/>
            <a:ext cx="1249680" cy="12496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675C898B-29A3-498D-BDEF-5EB6A5B810BD}"/>
              </a:ext>
            </a:extLst>
          </p:cNvPr>
          <p:cNvSpPr/>
          <p:nvPr/>
        </p:nvSpPr>
        <p:spPr>
          <a:xfrm>
            <a:off x="5471160" y="3730752"/>
            <a:ext cx="1249680" cy="12496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8286797"/>
      </p:ext>
    </p:extLst>
  </p:cSld>
  <p:clrMapOvr>
    <a:masterClrMapping/>
  </p:clrMapOvr>
  <p:extLst mod="1">
    <p:ext uri="{6950BFC3-D8DA-4A85-94F7-54DA5524770B}">
      <p188:commentRel xmlns:p188="http://schemas.microsoft.com/office/powerpoint/2018/8/main" xmlns=""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ED8D-9850-8240-227C-4F62FCBA35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CB7EAB-4AFB-6F9B-CDEC-A31E512FD0DB}"/>
              </a:ext>
            </a:extLst>
          </p:cNvPr>
          <p:cNvSpPr>
            <a:spLocks noGrp="1"/>
          </p:cNvSpPr>
          <p:nvPr>
            <p:ph type="title"/>
          </p:nvPr>
        </p:nvSpPr>
        <p:spPr>
          <a:xfrm>
            <a:off x="1003624" y="1086538"/>
            <a:ext cx="10515600" cy="4350058"/>
          </a:xfrm>
        </p:spPr>
        <p:txBody>
          <a:bodyPr/>
          <a:lstStyle/>
          <a:p>
            <a:pPr>
              <a:lnSpc>
                <a:spcPct val="150000"/>
              </a:lnSpc>
            </a:pPr>
            <a:r>
              <a:rPr lang="de-DE" sz="2800" dirty="0"/>
              <a:t>1. Findet euch zu Paaren zusammen und zieht einen Zettel.</a:t>
            </a:r>
            <a:br>
              <a:rPr lang="de-DE" sz="2800" dirty="0"/>
            </a:br>
            <a:r>
              <a:rPr lang="de-DE" sz="2800" dirty="0"/>
              <a:t>2. Bevor ihr gemeinsam den Zettel lest, bestimmt, wer von euch als Hilfsperson fungiert und wer sich die Augen verbinden lässt. </a:t>
            </a:r>
            <a:br>
              <a:rPr lang="de-DE" sz="2800" dirty="0"/>
            </a:br>
            <a:r>
              <a:rPr lang="de-DE" sz="2800" dirty="0"/>
              <a:t>3. Die Hilfsperson liest nun die Aufgabe vor. Die „blinde Person“ versucht nun, die auf dem Zettel vorgegebene Aufgabe alleine auszuführen. Ihr Partner/ihre Partnerin beobachtet sie und hilft, wenn sie darum gebeten wird.</a:t>
            </a:r>
            <a:br>
              <a:rPr lang="de-DE" sz="2800" dirty="0"/>
            </a:br>
            <a:endParaRPr lang="de-DE" sz="2800" dirty="0"/>
          </a:p>
        </p:txBody>
      </p:sp>
    </p:spTree>
    <p:extLst>
      <p:ext uri="{BB962C8B-B14F-4D97-AF65-F5344CB8AC3E}">
        <p14:creationId xmlns:p14="http://schemas.microsoft.com/office/powerpoint/2010/main" val="1541009488"/>
      </p:ext>
    </p:extLst>
  </p:cSld>
  <p:clrMapOvr>
    <a:masterClrMapping/>
  </p:clrMapOvr>
  <p:extLst>
    <p:ext uri="{6950BFC3-D8DA-4A85-94F7-54DA5524770B}">
      <p188:commentRel xmlns:p188="http://schemas.microsoft.com/office/powerpoint/2018/8/main" xmlns=""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D0A99B2-36C5-55A6-FE9D-468E7E4236A3}"/>
              </a:ext>
            </a:extLst>
          </p:cNvPr>
          <p:cNvSpPr>
            <a:spLocks noGrp="1"/>
          </p:cNvSpPr>
          <p:nvPr>
            <p:ph idx="1"/>
          </p:nvPr>
        </p:nvSpPr>
        <p:spPr>
          <a:xfrm>
            <a:off x="838200" y="2584577"/>
            <a:ext cx="10515600" cy="1118743"/>
          </a:xfrm>
        </p:spPr>
        <p:txBody>
          <a:bodyPr/>
          <a:lstStyle/>
          <a:p>
            <a:pPr marL="0" indent="0" algn="ctr">
              <a:buNone/>
            </a:pPr>
            <a:r>
              <a:rPr lang="de-DE" dirty="0"/>
              <a:t>Welche Erfahrungen habt ihr in eurer Rolle gemacht?</a:t>
            </a:r>
          </a:p>
          <a:p>
            <a:pPr marL="0" indent="0" algn="ctr">
              <a:buNone/>
            </a:pPr>
            <a:r>
              <a:rPr lang="de-DE" dirty="0"/>
              <a:t>Was ist euch Helferinnen und Helfern aufgefallen?</a:t>
            </a:r>
          </a:p>
        </p:txBody>
      </p:sp>
    </p:spTree>
    <p:extLst>
      <p:ext uri="{BB962C8B-B14F-4D97-AF65-F5344CB8AC3E}">
        <p14:creationId xmlns:p14="http://schemas.microsoft.com/office/powerpoint/2010/main" val="407606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C5C14AF-9BB4-4DE2-ADD8-981F0E974631}"/>
              </a:ext>
            </a:extLst>
          </p:cNvPr>
          <p:cNvSpPr txBox="1"/>
          <p:nvPr/>
        </p:nvSpPr>
        <p:spPr>
          <a:xfrm>
            <a:off x="1373956" y="756601"/>
            <a:ext cx="6795655" cy="5016758"/>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Mit welchen Hürden und Herausforderungen sind blinde Menschen in Ihrem Alltag konfrontiert?</a:t>
            </a:r>
          </a:p>
          <a:p>
            <a:r>
              <a:rPr lang="de-DE" sz="3200" dirty="0">
                <a:latin typeface="Arial" panose="020B0604020202020204" pitchFamily="34" charset="0"/>
                <a:cs typeface="Arial" panose="020B0604020202020204" pitchFamily="34" charset="0"/>
              </a:rPr>
              <a:t>Überlegt, wie diese Hürden minimiert werden können!</a:t>
            </a:r>
          </a:p>
          <a:p>
            <a:endParaRPr lang="de-DE" sz="3200" dirty="0">
              <a:latin typeface="Arial" panose="020B0604020202020204" pitchFamily="34" charset="0"/>
              <a:cs typeface="Arial" panose="020B0604020202020204" pitchFamily="34" charset="0"/>
            </a:endParaRPr>
          </a:p>
          <a:p>
            <a:r>
              <a:rPr lang="de-DE" sz="3200" dirty="0">
                <a:latin typeface="Arial" panose="020B0604020202020204" pitchFamily="34" charset="0"/>
                <a:cs typeface="Arial" panose="020B0604020202020204" pitchFamily="34" charset="0"/>
              </a:rPr>
              <a:t>Welchen Beitrag kann jede und jeder Einzelne von uns hierzu leisten?</a:t>
            </a:r>
          </a:p>
        </p:txBody>
      </p:sp>
      <p:pic>
        <p:nvPicPr>
          <p:cNvPr id="7" name="Grafik 6" descr="Ein Bild, das Person, Kleidung, Menschliches Gesicht, Wand enthält.&#10;&#10;KI-generierte Inhalte können fehlerhaft sein.">
            <a:extLst>
              <a:ext uri="{FF2B5EF4-FFF2-40B4-BE49-F238E27FC236}">
                <a16:creationId xmlns:a16="http://schemas.microsoft.com/office/drawing/2014/main" id="{547190AC-6054-B2EF-5642-586AF25EB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807" y="756601"/>
            <a:ext cx="2930237" cy="4395355"/>
          </a:xfrm>
          <a:prstGeom prst="rect">
            <a:avLst/>
          </a:prstGeom>
        </p:spPr>
      </p:pic>
    </p:spTree>
    <p:extLst>
      <p:ext uri="{BB962C8B-B14F-4D97-AF65-F5344CB8AC3E}">
        <p14:creationId xmlns:p14="http://schemas.microsoft.com/office/powerpoint/2010/main" val="3569511209"/>
      </p:ext>
    </p:extLst>
  </p:cSld>
  <p:clrMapOvr>
    <a:masterClrMapping/>
  </p:clrMapOvr>
  <p:extLst>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4FDD165-D3FF-ABB1-16A7-7489391BF1E6}"/>
              </a:ext>
            </a:extLst>
          </p:cNvPr>
          <p:cNvSpPr>
            <a:spLocks noGrp="1"/>
          </p:cNvSpPr>
          <p:nvPr>
            <p:ph idx="1"/>
          </p:nvPr>
        </p:nvSpPr>
        <p:spPr>
          <a:xfrm>
            <a:off x="838200" y="1673352"/>
            <a:ext cx="10515600" cy="3599601"/>
          </a:xfrm>
        </p:spPr>
        <p:txBody>
          <a:bodyPr/>
          <a:lstStyle/>
          <a:p>
            <a:pPr marL="0" indent="0">
              <a:buNone/>
            </a:pPr>
            <a:r>
              <a:rPr lang="de-DE" sz="3600" dirty="0"/>
              <a:t>(…) Niemand darf wegen seiner Behinderung benachteiligt werden.</a:t>
            </a:r>
          </a:p>
        </p:txBody>
      </p:sp>
      <p:sp>
        <p:nvSpPr>
          <p:cNvPr id="4" name="Rechteck 3">
            <a:extLst>
              <a:ext uri="{FF2B5EF4-FFF2-40B4-BE49-F238E27FC236}">
                <a16:creationId xmlns:a16="http://schemas.microsoft.com/office/drawing/2014/main" id="{4A04314D-138C-4F65-8F7D-705DBB20F82C}"/>
              </a:ext>
            </a:extLst>
          </p:cNvPr>
          <p:cNvSpPr/>
          <p:nvPr/>
        </p:nvSpPr>
        <p:spPr>
          <a:xfrm>
            <a:off x="838200" y="429768"/>
            <a:ext cx="10445496" cy="77724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Artikel 3 Abs. 3 GG</a:t>
            </a:r>
          </a:p>
        </p:txBody>
      </p:sp>
    </p:spTree>
    <p:extLst>
      <p:ext uri="{BB962C8B-B14F-4D97-AF65-F5344CB8AC3E}">
        <p14:creationId xmlns:p14="http://schemas.microsoft.com/office/powerpoint/2010/main" val="27892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109541"/>
            <a:ext cx="10219441" cy="1815882"/>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Wikimedia Commons,  https://commons.wikimedia.org/wiki/File:Zugang_f%C3%BCr_Blinde_teils_barrierefrei_Logo3eck.svg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r>
              <a:rPr lang="de-DE" sz="1400" dirty="0">
                <a:latin typeface="Arial" panose="020B0604020202020204" pitchFamily="34" charset="0"/>
                <a:cs typeface="Arial" panose="020B0604020202020204" pitchFamily="34" charset="0"/>
              </a:rPr>
              <a:t>) (DL 03.06.2025)</a:t>
            </a:r>
          </a:p>
          <a:p>
            <a:pPr>
              <a:defRPr/>
            </a:pPr>
            <a:r>
              <a:rPr lang="de-DE" sz="1400" dirty="0">
                <a:latin typeface="Arial" panose="020B0604020202020204" pitchFamily="34" charset="0"/>
                <a:cs typeface="Arial" panose="020B0604020202020204" pitchFamily="34" charset="0"/>
              </a:rPr>
              <a:t>Folie 4 https://upload.wikimedia.org/wikipedia/commons/9/9f/ISO_7001_PI_PF_051.svg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r>
              <a:rPr lang="de-DE" sz="1400" dirty="0">
                <a:latin typeface="Arial" panose="020B0604020202020204" pitchFamily="34" charset="0"/>
                <a:cs typeface="Arial" panose="020B0604020202020204" pitchFamily="34" charset="0"/>
              </a:rPr>
              <a:t>) (DL 03.06.2025)</a:t>
            </a:r>
          </a:p>
          <a:p>
            <a:pPr>
              <a:defRPr/>
            </a:pPr>
            <a:r>
              <a:rPr lang="de-DE" sz="1400" dirty="0">
                <a:latin typeface="Arial" panose="020B0604020202020204" pitchFamily="34" charset="0"/>
                <a:cs typeface="Arial" panose="020B0604020202020204" pitchFamily="34" charset="0"/>
              </a:rPr>
              <a:t>Folie 6 Mädchen mit Sonnenbrille und weißem Stock, https://www.pexels.com/de-de/foto/ein-blindes-madchen-mit-sonnenbrille-und-weissem-stock-6608269/ (DL 03.06.2025)</a:t>
            </a:r>
          </a:p>
          <a:p>
            <a:pPr>
              <a:defRPr/>
            </a:pP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pic>
        <p:nvPicPr>
          <p:cNvPr id="3" name="Grafik 2">
            <a:extLst>
              <a:ext uri="{FF2B5EF4-FFF2-40B4-BE49-F238E27FC236}">
                <a16:creationId xmlns:a16="http://schemas.microsoft.com/office/drawing/2014/main" id="{E8C01F30-4AD5-40A8-B314-9B8DAB80E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554" y="2642560"/>
            <a:ext cx="5108891" cy="1280271"/>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266</Words>
  <Application>Microsoft Office PowerPoint</Application>
  <DocSecurity>0</DocSecurity>
  <PresentationFormat>Breitbild</PresentationFormat>
  <Paragraphs>17</Paragraphs>
  <Slides>8</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Calibri</vt:lpstr>
      <vt:lpstr>Office</vt:lpstr>
      <vt:lpstr>PowerPoint-Präsentation</vt:lpstr>
      <vt:lpstr>PowerPoint-Präsentation</vt:lpstr>
      <vt:lpstr>1. Findet euch zu Paaren zusammen und zieht einen Zettel. 2. Bevor ihr gemeinsam den Zettel lest, bestimmt, wer von euch als Hilfsperson fungiert und wer sich die Augen verbinden lässt.  3. Die Hilfsperson liest nun die Aufgabe vor. Die „blinde Person“ versucht nun, die auf dem Zettel vorgegebene Aufgabe alleine auszuführen. Ihr Partner/ihre Partnerin beobachtet sie und hilft, wenn sie darum gebeten wird. </vt:lpstr>
      <vt:lpstr>PowerPoint-Präsentation</vt:lpstr>
      <vt:lpstr>PowerPoint-Präsentation</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Staatsinstitut für Schulqualität und Bildungsforschung</dc:creator>
  <cp:keywords/>
  <dc:description/>
  <cp:lastModifiedBy>Weber, Alexandra</cp:lastModifiedBy>
  <cp:revision>17</cp:revision>
  <dcterms:created xsi:type="dcterms:W3CDTF">2024-06-12T15:52:19Z</dcterms:created>
  <dcterms:modified xsi:type="dcterms:W3CDTF">2025-08-25T14:41:06Z</dcterms:modified>
  <cp:category/>
  <dc:identifier/>
  <cp:contentStatus/>
  <dc:language/>
  <cp:version/>
</cp:coreProperties>
</file>