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77" r:id="rId3"/>
    <p:sldId id="264" r:id="rId4"/>
    <p:sldId id="279" r:id="rId5"/>
    <p:sldId id="276" r:id="rId6"/>
    <p:sldId id="273" r:id="rId7"/>
    <p:sldId id="274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D3BD7-CAE3-4FF1-908A-D19619591532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8282F-30A8-466C-B2FE-0D0C8D256E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24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26F6E1D-590E-33AA-FB97-299EDD4A884F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Passen Sie bitte die Reflexionsfragen entsprechend Ihrer Lerngruppe an!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8282F-30A8-466C-B2FE-0D0C8D256E4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31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28.04.2025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2.0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7A3A4CB-C7D4-4C44-9F3A-A6E579ADE5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6" b="8599"/>
          <a:stretch/>
        </p:blipFill>
        <p:spPr>
          <a:xfrm>
            <a:off x="1007819" y="534924"/>
            <a:ext cx="10176361" cy="578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3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/>
          <p:nvPr/>
        </p:nvSpPr>
        <p:spPr bwMode="auto">
          <a:xfrm>
            <a:off x="767093" y="1592037"/>
            <a:ext cx="10515600" cy="450078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de-DE" sz="2400" dirty="0"/>
              <a:t>(1) Alle Deutschen haben das Recht, sich ohne Anmeldung oder Erlaubnis friedlich und ohne Waffen zu versammeln.</a:t>
            </a:r>
            <a:endParaRPr dirty="0"/>
          </a:p>
        </p:txBody>
      </p:sp>
      <p:sp>
        <p:nvSpPr>
          <p:cNvPr id="6" name="Titel 1"/>
          <p:cNvSpPr txBox="1"/>
          <p:nvPr/>
        </p:nvSpPr>
        <p:spPr bwMode="auto">
          <a:xfrm>
            <a:off x="767093" y="2504833"/>
            <a:ext cx="10515600" cy="450078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defRPr/>
            </a:pPr>
            <a:r>
              <a:rPr lang="de-DE" sz="2400" dirty="0"/>
              <a:t>(2) Für Versammlungen unter freiem Himmel kann dieses Recht durch Gesetz oder auf Grund eines Gesetzes beschränkt werden.</a:t>
            </a:r>
            <a:endParaRPr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1D7CD51-0B8C-4488-943A-326E386F5691}"/>
              </a:ext>
            </a:extLst>
          </p:cNvPr>
          <p:cNvSpPr/>
          <p:nvPr/>
        </p:nvSpPr>
        <p:spPr>
          <a:xfrm>
            <a:off x="637563" y="419450"/>
            <a:ext cx="10515600" cy="771227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Artikel 8 GG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2D7CCA-2D88-42D8-B3BF-88148A5F5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111" y="1017916"/>
            <a:ext cx="10655877" cy="4153815"/>
          </a:xfrm>
        </p:spPr>
        <p:txBody>
          <a:bodyPr/>
          <a:lstStyle/>
          <a:p>
            <a:pPr marL="0" indent="0">
              <a:buNone/>
            </a:pPr>
            <a:r>
              <a:rPr lang="de-DE" sz="3200" dirty="0"/>
              <a:t>Warum demonstrieren Menschen überhaupt?</a:t>
            </a:r>
          </a:p>
          <a:p>
            <a:pPr marL="0" indent="0">
              <a:buNone/>
            </a:pPr>
            <a:r>
              <a:rPr lang="de-DE" sz="3200" dirty="0"/>
              <a:t>Kann eine Demonstration etwas verändern?</a:t>
            </a:r>
          </a:p>
          <a:p>
            <a:pPr marL="0" indent="0">
              <a:buNone/>
            </a:pPr>
            <a:r>
              <a:rPr lang="de-DE" sz="3200" dirty="0"/>
              <a:t>Was wäre, wenn niemand demonstrieren dürfte?</a:t>
            </a:r>
          </a:p>
          <a:p>
            <a:pPr marL="0" indent="0">
              <a:buNone/>
            </a:pPr>
            <a:r>
              <a:rPr lang="de-DE" sz="3200" dirty="0"/>
              <a:t>Was wäre, wenn es keine Regeln für Demonstrationen gäbe?</a:t>
            </a:r>
          </a:p>
          <a:p>
            <a:pPr marL="0" indent="0">
              <a:buNone/>
            </a:pPr>
            <a:r>
              <a:rPr lang="de-DE" sz="3200" dirty="0"/>
              <a:t>Braucht eine Demo Regeln?</a:t>
            </a:r>
          </a:p>
          <a:p>
            <a:pPr marL="0" indent="0">
              <a:buNone/>
            </a:pPr>
            <a:r>
              <a:rPr lang="de-DE" sz="3200" dirty="0"/>
              <a:t>Darf man überall demonstrieren?</a:t>
            </a:r>
          </a:p>
          <a:p>
            <a:pPr marL="0" indent="0">
              <a:buNone/>
            </a:pPr>
            <a:r>
              <a:rPr lang="de-DE" sz="3200" dirty="0"/>
              <a:t>Gibt es Orte, an denen eine Demonstration problematisch sein könnte?</a:t>
            </a:r>
          </a:p>
          <a:p>
            <a:pPr marL="0" indent="0">
              <a:buNone/>
            </a:pP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67339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4619B5-1768-4586-AA14-AC8CF48FA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Arbeitsauftrag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CA7A7A-6C5E-410D-BBF2-CA68E1D63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62272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Wofür würdet ihr demonstrieren?			Zeit: 6 Minuten</a:t>
            </a:r>
          </a:p>
          <a:p>
            <a:pPr marL="0" indent="0">
              <a:buNone/>
            </a:pPr>
            <a:endParaRPr lang="de-DE" dirty="0"/>
          </a:p>
          <a:p>
            <a:pPr marL="514350" indent="-514350">
              <a:buAutoNum type="arabicParenR"/>
            </a:pPr>
            <a:r>
              <a:rPr lang="de-DE" dirty="0"/>
              <a:t>Gehe in deine Gruppe.</a:t>
            </a:r>
          </a:p>
          <a:p>
            <a:pPr marL="514350" indent="-514350">
              <a:buAutoNum type="arabicParenR"/>
            </a:pPr>
            <a:r>
              <a:rPr lang="de-DE" dirty="0"/>
              <a:t>Beantwortet dabei folgende Fragen:</a:t>
            </a:r>
          </a:p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</a:rPr>
              <a:t>Thema: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i="1" dirty="0">
                <a:solidFill>
                  <a:schemeClr val="accent5">
                    <a:lumMod val="50000"/>
                  </a:schemeClr>
                </a:solidFill>
              </a:rPr>
              <a:t>Wofür demonstriert ihr?</a:t>
            </a:r>
          </a:p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</a:rPr>
              <a:t>Ort &amp; Zeitpunkt: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i="1" dirty="0">
                <a:solidFill>
                  <a:schemeClr val="accent5">
                    <a:lumMod val="50000"/>
                  </a:schemeClr>
                </a:solidFill>
              </a:rPr>
              <a:t>Wo und wann findet eure Demo statt?</a:t>
            </a:r>
          </a:p>
          <a:p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</a:rPr>
              <a:t>Slogans &amp; Plakate: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de-DE" i="1" dirty="0">
                <a:solidFill>
                  <a:schemeClr val="accent5">
                    <a:lumMod val="50000"/>
                  </a:schemeClr>
                </a:solidFill>
              </a:rPr>
              <a:t>Welche Botschaften möchtet ihr auf euren Plakaten zeigen?</a:t>
            </a:r>
            <a:endParaRPr lang="de-DE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1805CE5-9426-4946-B9F3-57CB9B8B1ABC}"/>
              </a:ext>
            </a:extLst>
          </p:cNvPr>
          <p:cNvPicPr/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" t="49102" r="83210" b="8243"/>
          <a:stretch/>
        </p:blipFill>
        <p:spPr>
          <a:xfrm>
            <a:off x="7724371" y="1253331"/>
            <a:ext cx="421640" cy="41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5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838200" y="1046097"/>
            <a:ext cx="10219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</a:t>
            </a:r>
            <a:r>
              <a:rPr lang="de-DE" sz="1400" dirty="0" err="1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</a:t>
            </a:r>
            <a:r>
              <a:rPr lang="de-DE" sz="14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4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Future 25.1.2018 Berlin via </a:t>
            </a:r>
            <a:r>
              <a:rPr lang="de-DE" sz="1400" dirty="0" err="1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flickr</a:t>
            </a:r>
            <a:r>
              <a:rPr lang="de-DE" sz="14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4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CC BY SA 2.0</a:t>
            </a:r>
            <a:r>
              <a:rPr lang="de-DE" sz="1400" dirty="0">
                <a:solidFill>
                  <a:srgbClr val="2121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DL vom 10.12.2024)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</Words>
  <Application>Microsoft Office PowerPoint</Application>
  <PresentationFormat>Breitbild</PresentationFormat>
  <Paragraphs>24</Paragraphs>
  <Slides>7</Slides>
  <Notes>2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Arbeitsauftrag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14</cp:revision>
  <dcterms:created xsi:type="dcterms:W3CDTF">2024-06-12T15:52:19Z</dcterms:created>
  <dcterms:modified xsi:type="dcterms:W3CDTF">2025-04-28T06:27:03Z</dcterms:modified>
</cp:coreProperties>
</file>