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8" r:id="rId5"/>
    <p:sldId id="273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Himmel, Gras, draußen, Person enthält.&#10;&#10;KI-generierte Inhalte können fehlerhaft sein.">
            <a:extLst>
              <a:ext uri="{FF2B5EF4-FFF2-40B4-BE49-F238E27FC236}">
                <a16:creationId xmlns:a16="http://schemas.microsoft.com/office/drawing/2014/main" id="{FFC23994-6F14-32C0-798F-ED278ED8A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989"/>
            <a:ext cx="6722645" cy="4481763"/>
          </a:xfrm>
          <a:prstGeom prst="rect">
            <a:avLst/>
          </a:prstGeom>
        </p:spPr>
      </p:pic>
      <p:pic>
        <p:nvPicPr>
          <p:cNvPr id="5" name="Grafik 4" descr="Ein Bild, das Kleidung, Person, Menschliches Gesicht, Im Haus enthält.&#10;&#10;KI-generierte Inhalte können fehlerhaft sein.">
            <a:extLst>
              <a:ext uri="{FF2B5EF4-FFF2-40B4-BE49-F238E27FC236}">
                <a16:creationId xmlns:a16="http://schemas.microsoft.com/office/drawing/2014/main" id="{50542C97-5ADC-569C-F691-BFF02427D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5" y="0"/>
            <a:ext cx="6440905" cy="42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6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Kleidung, Gras, Baum enthält.&#10;&#10;KI-generierte Inhalte können fehlerhaft sein.">
            <a:extLst>
              <a:ext uri="{FF2B5EF4-FFF2-40B4-BE49-F238E27FC236}">
                <a16:creationId xmlns:a16="http://schemas.microsoft.com/office/drawing/2014/main" id="{69C84988-CD95-00C0-FAA7-870DFA99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39" y="0"/>
            <a:ext cx="7300161" cy="4866774"/>
          </a:xfrm>
          <a:prstGeom prst="rect">
            <a:avLst/>
          </a:prstGeom>
        </p:spPr>
      </p:pic>
      <p:pic>
        <p:nvPicPr>
          <p:cNvPr id="7" name="Grafik 6" descr="Ein Bild, das Kleidung, Person, Schuhwerk, Aufführung enthält.&#10;&#10;KI-generierte Inhalte können fehlerhaft sein.">
            <a:extLst>
              <a:ext uri="{FF2B5EF4-FFF2-40B4-BE49-F238E27FC236}">
                <a16:creationId xmlns:a16="http://schemas.microsoft.com/office/drawing/2014/main" id="{96FA80E6-95E4-C244-BF66-056093D80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152"/>
            <a:ext cx="6875536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73E9DB6-4CE3-4011-BD93-1AC7CA7A7EE6}"/>
              </a:ext>
            </a:extLst>
          </p:cNvPr>
          <p:cNvSpPr/>
          <p:nvPr/>
        </p:nvSpPr>
        <p:spPr>
          <a:xfrm>
            <a:off x="1345722" y="1467900"/>
            <a:ext cx="1005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(1) Alle Deutschen haben das Recht, Vereine und Gesellschaften zu bilden.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D3E623-E8AB-4558-A4AA-B2C0CC432137}"/>
              </a:ext>
            </a:extLst>
          </p:cNvPr>
          <p:cNvSpPr/>
          <p:nvPr/>
        </p:nvSpPr>
        <p:spPr>
          <a:xfrm>
            <a:off x="897147" y="517585"/>
            <a:ext cx="10170544" cy="78500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Art. 9 I GG 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24E7C21-8ADE-4D83-8B0F-CEF8ADBB4DED}"/>
              </a:ext>
            </a:extLst>
          </p:cNvPr>
          <p:cNvSpPr/>
          <p:nvPr/>
        </p:nvSpPr>
        <p:spPr>
          <a:xfrm>
            <a:off x="897147" y="3197525"/>
            <a:ext cx="10170544" cy="924818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Art. 114 I BV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644C59-9F86-4A39-B99D-E57A25C6BD19}"/>
              </a:ext>
            </a:extLst>
          </p:cNvPr>
          <p:cNvSpPr/>
          <p:nvPr/>
        </p:nvSpPr>
        <p:spPr>
          <a:xfrm>
            <a:off x="1345722" y="4433162"/>
            <a:ext cx="1005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(1) Alle Bewohner Bayerns haben das Recht, Vereine und Gesellschaften zu bilden.</a:t>
            </a:r>
          </a:p>
        </p:txBody>
      </p:sp>
    </p:spTree>
    <p:extLst>
      <p:ext uri="{BB962C8B-B14F-4D97-AF65-F5344CB8AC3E}">
        <p14:creationId xmlns:p14="http://schemas.microsoft.com/office/powerpoint/2010/main" val="394880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	Gruppe Von Sportspielern Kniend Auf Dem Feld,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https://www.pexels.com/de-de/foto/gruppe-von-sportspielern-kniend-auf-dem-feld-262524/, 06.04.2025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	Menschen Internet Sitzung Sitzen,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https://www.pexels.com/de-de/foto/menschen-internet-sitzung-sitzen-7862597/, 06.04.2025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	Gruppe Von Menschen Auf Der Bühne Stehen,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https://www.pexels.com/de-de/foto/https://www.pexels.com/de-de/foto/gruppe-von-menschen-auf-der-buhne-stehen-6193853/, 06.04.2025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	Menschen Mädchen Kindheit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https://www.pexels.com/de-de/foto/menschen-madchen-kindheit-spass-9303997/, 06.04.2025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Breitbild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18</cp:revision>
  <dcterms:created xsi:type="dcterms:W3CDTF">2024-06-12T15:52:19Z</dcterms:created>
  <dcterms:modified xsi:type="dcterms:W3CDTF">2025-04-10T07:45:27Z</dcterms:modified>
</cp:coreProperties>
</file>