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7" r:id="rId4"/>
    <p:sldId id="276" r:id="rId5"/>
    <p:sldId id="258" r:id="rId6"/>
    <p:sldId id="273" r:id="rId7"/>
    <p:sldId id="27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5A0E-3EA9-440A-AAD0-88F346533BE7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C295C-629B-453F-963B-E055565FF6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05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23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563EA76-BE21-4455-BBF2-40A1CC429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7"/>
          <a:stretch/>
        </p:blipFill>
        <p:spPr>
          <a:xfrm>
            <a:off x="691263" y="1368463"/>
            <a:ext cx="6385087" cy="39657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DBDF559-F6E2-4956-B6DE-76322879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/>
          <a:stretch/>
        </p:blipFill>
        <p:spPr bwMode="auto">
          <a:xfrm>
            <a:off x="5978106" y="1368463"/>
            <a:ext cx="5409549" cy="39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3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AD1DF20-CB40-430F-BD8E-22B4D67C62E5}"/>
              </a:ext>
            </a:extLst>
          </p:cNvPr>
          <p:cNvSpPr txBox="1"/>
          <p:nvPr/>
        </p:nvSpPr>
        <p:spPr>
          <a:xfrm>
            <a:off x="1004960" y="2594925"/>
            <a:ext cx="10061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Wer hilft einer Familie, </a:t>
            </a:r>
          </a:p>
          <a:p>
            <a:pPr algn="ctr"/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wenn sie Probleme hat?</a:t>
            </a:r>
          </a:p>
        </p:txBody>
      </p:sp>
    </p:spTree>
    <p:extLst>
      <p:ext uri="{BB962C8B-B14F-4D97-AF65-F5344CB8AC3E}">
        <p14:creationId xmlns:p14="http://schemas.microsoft.com/office/powerpoint/2010/main" val="231172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80E6F0-EFEF-44A6-9595-B79DBACA2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932" y="2637941"/>
            <a:ext cx="2889849" cy="283809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Eltern haben viel zu tun und brauchen Unterstützung bei der Betreuung ihres Kindes.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0DFADB07-B262-43B9-916D-F80937DA59F4}"/>
              </a:ext>
            </a:extLst>
          </p:cNvPr>
          <p:cNvSpPr/>
          <p:nvPr/>
        </p:nvSpPr>
        <p:spPr>
          <a:xfrm>
            <a:off x="733245" y="2009946"/>
            <a:ext cx="3433313" cy="3933646"/>
          </a:xfrm>
          <a:prstGeom prst="round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8213B8-A59E-4ED7-B8A3-858A78CB2163}"/>
              </a:ext>
            </a:extLst>
          </p:cNvPr>
          <p:cNvSpPr txBox="1"/>
          <p:nvPr/>
        </p:nvSpPr>
        <p:spPr>
          <a:xfrm>
            <a:off x="1104180" y="2637941"/>
            <a:ext cx="2932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Eltern eines Kindes haben wenig Geld und wissen nicht, wie sie die Miete zahlen sollen.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A39AE56-F75E-4BD5-B1DE-214434C3A6B4}"/>
              </a:ext>
            </a:extLst>
          </p:cNvPr>
          <p:cNvSpPr/>
          <p:nvPr/>
        </p:nvSpPr>
        <p:spPr>
          <a:xfrm>
            <a:off x="4408096" y="2009946"/>
            <a:ext cx="3433313" cy="3933646"/>
          </a:xfrm>
          <a:prstGeom prst="round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9305AD-BE6E-4BD3-9F5E-E6F417C7FE20}"/>
              </a:ext>
            </a:extLst>
          </p:cNvPr>
          <p:cNvSpPr txBox="1"/>
          <p:nvPr/>
        </p:nvSpPr>
        <p:spPr>
          <a:xfrm>
            <a:off x="4758904" y="2637941"/>
            <a:ext cx="2932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Kind fühlt sich zu Hause nicht sicher und braucht Hilfe.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5B8E5F9-1713-43B3-8F66-C1B687FE8130}"/>
              </a:ext>
            </a:extLst>
          </p:cNvPr>
          <p:cNvSpPr/>
          <p:nvPr/>
        </p:nvSpPr>
        <p:spPr>
          <a:xfrm>
            <a:off x="8085201" y="2009946"/>
            <a:ext cx="3433313" cy="3933646"/>
          </a:xfrm>
          <a:prstGeom prst="round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9DCF9CC-3284-4560-A38F-18EBCB228498}"/>
              </a:ext>
            </a:extLst>
          </p:cNvPr>
          <p:cNvSpPr txBox="1"/>
          <p:nvPr/>
        </p:nvSpPr>
        <p:spPr>
          <a:xfrm>
            <a:off x="945219" y="337384"/>
            <a:ext cx="10061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Wer hilft einer Familie, wenn sie Probleme hat?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F387557-C3EE-4824-81FD-F737015DA6E6}"/>
              </a:ext>
            </a:extLst>
          </p:cNvPr>
          <p:cNvSpPr/>
          <p:nvPr/>
        </p:nvSpPr>
        <p:spPr>
          <a:xfrm>
            <a:off x="1104180" y="1808079"/>
            <a:ext cx="2717321" cy="664234"/>
          </a:xfrm>
          <a:prstGeom prst="round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Beispiel 1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AFD0126-3FF4-434A-BB2F-80F93F5313CF}"/>
              </a:ext>
            </a:extLst>
          </p:cNvPr>
          <p:cNvSpPr/>
          <p:nvPr/>
        </p:nvSpPr>
        <p:spPr>
          <a:xfrm>
            <a:off x="4737339" y="1808079"/>
            <a:ext cx="2717321" cy="664234"/>
          </a:xfrm>
          <a:prstGeom prst="round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Beispiel 2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B36C102-3F09-464E-9470-690E4FA1BA45}"/>
              </a:ext>
            </a:extLst>
          </p:cNvPr>
          <p:cNvSpPr/>
          <p:nvPr/>
        </p:nvSpPr>
        <p:spPr>
          <a:xfrm>
            <a:off x="8356932" y="1808079"/>
            <a:ext cx="2717321" cy="664234"/>
          </a:xfrm>
          <a:prstGeom prst="round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Beispiel 3</a:t>
            </a:r>
          </a:p>
        </p:txBody>
      </p:sp>
    </p:spTree>
    <p:extLst>
      <p:ext uri="{BB962C8B-B14F-4D97-AF65-F5344CB8AC3E}">
        <p14:creationId xmlns:p14="http://schemas.microsoft.com/office/powerpoint/2010/main" val="39077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3DA5B-11C0-D22D-B554-A061FE50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247" y="1502061"/>
            <a:ext cx="9717505" cy="3853877"/>
          </a:xfr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(1) Ehe und Familie stehen unter dem besonderen Schutze der staatlichen Ordnung.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(2) Pflege und Erziehung der Kinder sind das natürliche Recht der Eltern und die zuvörderst ihnen obliegende Pflicht. Über ihre Betätigung wacht die staatliche Gemeinschaft. (…)</a:t>
            </a:r>
          </a:p>
          <a:p>
            <a:pPr marL="0" indent="0" algn="just">
              <a:buNone/>
            </a:pPr>
            <a:endParaRPr lang="de-DE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4C01D7-739F-44C6-A7F2-B154B35BA49E}"/>
              </a:ext>
            </a:extLst>
          </p:cNvPr>
          <p:cNvSpPr/>
          <p:nvPr/>
        </p:nvSpPr>
        <p:spPr>
          <a:xfrm>
            <a:off x="637563" y="419450"/>
            <a:ext cx="10515600" cy="771227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Artikel 6 GG</a:t>
            </a:r>
          </a:p>
        </p:txBody>
      </p:sp>
    </p:spTree>
    <p:extLst>
      <p:ext uri="{BB962C8B-B14F-4D97-AF65-F5344CB8AC3E}">
        <p14:creationId xmlns:p14="http://schemas.microsoft.com/office/powerpoint/2010/main" val="300729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Familie Auf Dem Weg,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Pexels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Lizenz, https://www.pexels.com/de-de/foto/familie-auf-dem-weg-1682497/ 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(11.02.2025)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Frau zwischen zwei Kindern, die tagsüber auf brauner Holzbank sitzen,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Lizenz, 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https://unsplash.com/de/fotos/frau-zwischen-zwei-kindern-die-tagsuber-auf-brauner-holzbank-sitzen-QkflfhJn1KA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(11.02.2025)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Breitbild</PresentationFormat>
  <Paragraphs>21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16</cp:revision>
  <dcterms:created xsi:type="dcterms:W3CDTF">2024-06-12T15:52:19Z</dcterms:created>
  <dcterms:modified xsi:type="dcterms:W3CDTF">2025-03-05T09:52:36Z</dcterms:modified>
</cp:coreProperties>
</file>