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4" r:id="rId4"/>
    <p:sldId id="267" r:id="rId5"/>
    <p:sldId id="263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528F1-E548-4D9F-8634-5082F725D106}" v="26" dt="2025-02-02T19:47:2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f.de/nachrichten/drehscheibe/schneeschnippen-streuen-pflicht-winterdienst-100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Link zum Film: </a:t>
            </a:r>
            <a:r>
              <a:rPr lang="de-DE" sz="1200" dirty="0">
                <a:hlinkClick r:id="rId3"/>
              </a:rPr>
              <a:t>https://www.zdf.de/nachrichten/drehscheibe/schneeschnippen-streuen-pflicht-winterdienst-100.html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0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B1B3FE-E2D3-9F9E-97F9-7D74DC2F9F7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s://www.zdf.de/nachrichten/drehscheibe/schneeschnippen-streuen-pflicht-winterdienst-100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Werkzeug, draußen, Schnee, Schaufel enthält.&#10;&#10;KI-generierte Inhalte können fehlerhaft sein.">
            <a:extLst>
              <a:ext uri="{FF2B5EF4-FFF2-40B4-BE49-F238E27FC236}">
                <a16:creationId xmlns:a16="http://schemas.microsoft.com/office/drawing/2014/main" id="{C6424456-9985-207C-D49A-3CEB5BD3A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13" y="684276"/>
            <a:ext cx="4099931" cy="54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0ED8D-9850-8240-227C-4F62FCBA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B7EAB-4AFB-6F9B-CDEC-A31E512F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92" y="643037"/>
            <a:ext cx="10515600" cy="4350058"/>
          </a:xfrm>
        </p:spPr>
        <p:txBody>
          <a:bodyPr/>
          <a:lstStyle/>
          <a:p>
            <a:r>
              <a:rPr lang="de-DE" sz="3200" dirty="0"/>
              <a:t>Im Folgenden seht ihr einen kurzen Film mit den Regeln zum Schneeräumen. Merkt euch die wichtigsten Informationen zum richtigen Schneeräumen!</a:t>
            </a:r>
            <a:br>
              <a:rPr lang="de-DE" sz="3200" dirty="0"/>
            </a:b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3A1A68-EE43-490A-8A94-76DF03D8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32" y="4039934"/>
            <a:ext cx="1569856" cy="1470787"/>
          </a:xfrm>
          <a:prstGeom prst="rect">
            <a:avLst/>
          </a:prstGeom>
        </p:spPr>
      </p:pic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910463C5-C594-4FCC-B8C8-5A989D57D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66" y="2566415"/>
            <a:ext cx="2947038" cy="2947038"/>
          </a:xfrm>
          <a:prstGeom prst="rect">
            <a:avLst/>
          </a:prstGeom>
        </p:spPr>
      </p:pic>
      <p:sp>
        <p:nvSpPr>
          <p:cNvPr id="7" name="Bogen 6">
            <a:extLst>
              <a:ext uri="{FF2B5EF4-FFF2-40B4-BE49-F238E27FC236}">
                <a16:creationId xmlns:a16="http://schemas.microsoft.com/office/drawing/2014/main" id="{E8AED045-1955-4FF1-A322-AAA87F4E115F}"/>
              </a:ext>
            </a:extLst>
          </p:cNvPr>
          <p:cNvSpPr/>
          <p:nvPr/>
        </p:nvSpPr>
        <p:spPr>
          <a:xfrm rot="17657283">
            <a:off x="3718797" y="5063954"/>
            <a:ext cx="1088136" cy="704242"/>
          </a:xfrm>
          <a:prstGeom prst="arc">
            <a:avLst/>
          </a:prstGeom>
          <a:ln w="19050">
            <a:solidFill>
              <a:srgbClr val="65248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70E698-3164-4B1A-8AB5-EFBC1EBC7DA6}"/>
              </a:ext>
            </a:extLst>
          </p:cNvPr>
          <p:cNvSpPr txBox="1"/>
          <p:nvPr/>
        </p:nvSpPr>
        <p:spPr>
          <a:xfrm>
            <a:off x="3511501" y="5235183"/>
            <a:ext cx="174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Klick</a:t>
            </a:r>
          </a:p>
        </p:txBody>
      </p:sp>
    </p:spTree>
    <p:extLst>
      <p:ext uri="{BB962C8B-B14F-4D97-AF65-F5344CB8AC3E}">
        <p14:creationId xmlns:p14="http://schemas.microsoft.com/office/powerpoint/2010/main" val="15410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9820A-7167-92DD-BA17-22CAEAD4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06755"/>
            <a:ext cx="10515600" cy="1500187"/>
          </a:xfrm>
        </p:spPr>
        <p:txBody>
          <a:bodyPr/>
          <a:lstStyle/>
          <a:p>
            <a:r>
              <a:rPr lang="de-DE" sz="3600" b="1" dirty="0"/>
              <a:t>Wir sammeln gemeinsam: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Welche Regeln gibt es beim Schneeräumen zu</a:t>
            </a:r>
            <a:br>
              <a:rPr lang="de-DE" sz="3600" dirty="0"/>
            </a:br>
            <a:r>
              <a:rPr lang="de-DE" sz="3600" dirty="0"/>
              <a:t>beachten?</a:t>
            </a:r>
          </a:p>
        </p:txBody>
      </p:sp>
    </p:spTree>
    <p:extLst>
      <p:ext uri="{BB962C8B-B14F-4D97-AF65-F5344CB8AC3E}">
        <p14:creationId xmlns:p14="http://schemas.microsoft.com/office/powerpoint/2010/main" val="262681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585E-EA2A-F42F-7C77-6EE547E4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2B1A932-07BA-415F-A696-C59099E78B9D}"/>
              </a:ext>
            </a:extLst>
          </p:cNvPr>
          <p:cNvSpPr/>
          <p:nvPr/>
        </p:nvSpPr>
        <p:spPr>
          <a:xfrm>
            <a:off x="637563" y="419450"/>
            <a:ext cx="10515600" cy="771227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Artikel 14 II GG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B4E084-A5D5-4F37-B630-96092FDFFE0F}"/>
              </a:ext>
            </a:extLst>
          </p:cNvPr>
          <p:cNvSpPr txBox="1"/>
          <p:nvPr/>
        </p:nvSpPr>
        <p:spPr>
          <a:xfrm>
            <a:off x="1624723" y="3092177"/>
            <a:ext cx="736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Was bedeutet dieser Satz?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723ACA-E584-4BB1-882A-87A8B64AC605}"/>
              </a:ext>
            </a:extLst>
          </p:cNvPr>
          <p:cNvSpPr txBox="1"/>
          <p:nvPr/>
        </p:nvSpPr>
        <p:spPr>
          <a:xfrm>
            <a:off x="1517904" y="1746504"/>
            <a:ext cx="922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(2) Eigentum verpflichtet. (…)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CBD9B7C-293D-410F-B108-93DFFCE43B6C}"/>
              </a:ext>
            </a:extLst>
          </p:cNvPr>
          <p:cNvSpPr txBox="1"/>
          <p:nvPr/>
        </p:nvSpPr>
        <p:spPr>
          <a:xfrm>
            <a:off x="3473266" y="3765823"/>
            <a:ext cx="922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… und welcher Zusammenhang besteht zwischen diesem Satz und dem Schneeräumen?</a:t>
            </a:r>
          </a:p>
        </p:txBody>
      </p:sp>
    </p:spTree>
    <p:extLst>
      <p:ext uri="{BB962C8B-B14F-4D97-AF65-F5344CB8AC3E}">
        <p14:creationId xmlns:p14="http://schemas.microsoft.com/office/powerpoint/2010/main" val="7782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Bildquellen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127829"/>
            <a:ext cx="1021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Frank Hamm Schneeschippen via Flickr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CC-BY-SA-ND 2.0 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https://www.flickr.com/photos/injelea/5274152520/ (DL vom 3.3.2025)</a:t>
            </a: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4 istockphoto.com/Marko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Babii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dirty="0"/>
          </a:p>
        </p:txBody>
      </p:sp>
      <p:sp>
        <p:nvSpPr>
          <p:cNvPr id="5" name="Titel 1"/>
          <p:cNvSpPr txBox="1"/>
          <p:nvPr/>
        </p:nvSpPr>
        <p:spPr bwMode="auto">
          <a:xfrm>
            <a:off x="838200" y="4412756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DocSecurity>0</DocSecurity>
  <PresentationFormat>Breitbild</PresentationFormat>
  <Paragraphs>15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Im Folgenden seht ihr einen kurzen Film mit den Regeln zum Schneeräumen. Merkt euch die wichtigsten Informationen zum richtigen Schneeräumen! </vt:lpstr>
      <vt:lpstr>Wir sammeln gemeinsam:  Welche Regeln gibt es beim Schneeräumen zu beachten?</vt:lpstr>
      <vt:lpstr>PowerPoint-Präsentation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Weber, Alexandra</dc:creator>
  <cp:keywords/>
  <dc:description/>
  <cp:lastModifiedBy>Weber, Alexandra</cp:lastModifiedBy>
  <cp:revision>15</cp:revision>
  <dcterms:created xsi:type="dcterms:W3CDTF">2024-06-12T15:52:19Z</dcterms:created>
  <dcterms:modified xsi:type="dcterms:W3CDTF">2025-03-19T17:49:29Z</dcterms:modified>
  <cp:category/>
  <dc:identifier/>
  <cp:contentStatus/>
  <dc:language/>
  <cp:version/>
</cp:coreProperties>
</file>