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9"/>
  </p:notesMasterIdLst>
  <p:sldIdLst>
    <p:sldId id="256" r:id="rId2"/>
    <p:sldId id="285" r:id="rId3"/>
    <p:sldId id="286" r:id="rId4"/>
    <p:sldId id="287" r:id="rId5"/>
    <p:sldId id="288" r:id="rId6"/>
    <p:sldId id="273" r:id="rId7"/>
    <p:sldId id="27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  <a:srgbClr val="001212"/>
    <a:srgbClr val="652383"/>
    <a:srgbClr val="FF40FF"/>
    <a:srgbClr val="E61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23C8C-1873-4F36-AAB4-D4FF1ED4A8C3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7A702-E9BB-4CBA-B894-91F2FCC832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02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36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30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670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08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482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95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  <p:pic>
        <p:nvPicPr>
          <p:cNvPr id="2" name="Grafik 1" descr="Ein Pinselstrich">
            <a:extLst>
              <a:ext uri="{FF2B5EF4-FFF2-40B4-BE49-F238E27FC236}">
                <a16:creationId xmlns:a16="http://schemas.microsoft.com/office/drawing/2014/main" id="{BB0A37AB-F902-8B1A-B257-C68C047304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79FCDE-4F8B-81C7-9A9B-CED257C3BC7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5" name="Grafik 4" descr="Ein Pinselstrich">
            <a:extLst>
              <a:ext uri="{FF2B5EF4-FFF2-40B4-BE49-F238E27FC236}">
                <a16:creationId xmlns:a16="http://schemas.microsoft.com/office/drawing/2014/main" id="{A3132544-3837-1647-D405-8F0D68685E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6" name="Grafik 5" descr="Ein Pinselstrich">
            <a:extLst>
              <a:ext uri="{FF2B5EF4-FFF2-40B4-BE49-F238E27FC236}">
                <a16:creationId xmlns:a16="http://schemas.microsoft.com/office/drawing/2014/main" id="{238A0A1F-B4DD-D2E2-F4B9-1AC0EB0CFEF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514136A-8654-7190-3A67-F38686B20B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6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4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38C8053-53AA-4C7A-9C1B-C2258DEBD9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64" y="386976"/>
            <a:ext cx="5259221" cy="525922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D7FC0EC-B6C2-48E6-AFD1-8568ED3DFBC2}"/>
              </a:ext>
            </a:extLst>
          </p:cNvPr>
          <p:cNvSpPr/>
          <p:nvPr/>
        </p:nvSpPr>
        <p:spPr>
          <a:xfrm>
            <a:off x="1251751" y="5211191"/>
            <a:ext cx="9499107" cy="870013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Das ist Lena …</a:t>
            </a:r>
          </a:p>
        </p:txBody>
      </p:sp>
    </p:spTree>
    <p:extLst>
      <p:ext uri="{BB962C8B-B14F-4D97-AF65-F5344CB8AC3E}">
        <p14:creationId xmlns:p14="http://schemas.microsoft.com/office/powerpoint/2010/main" val="30792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7A50B34-E5C3-429C-B520-2E48307D5C90}"/>
              </a:ext>
            </a:extLst>
          </p:cNvPr>
          <p:cNvSpPr txBox="1">
            <a:spLocks/>
          </p:cNvSpPr>
          <p:nvPr/>
        </p:nvSpPr>
        <p:spPr>
          <a:xfrm>
            <a:off x="815385" y="3848804"/>
            <a:ext cx="3957190" cy="132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… völlig richtig.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9EA685D-13E6-46D1-A5D2-3EE242E12E6B}"/>
              </a:ext>
            </a:extLst>
          </p:cNvPr>
          <p:cNvSpPr txBox="1">
            <a:spLocks/>
          </p:cNvSpPr>
          <p:nvPr/>
        </p:nvSpPr>
        <p:spPr>
          <a:xfrm>
            <a:off x="6490366" y="3868758"/>
            <a:ext cx="4756581" cy="1325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b="1" dirty="0"/>
              <a:t>… völlig falsch.</a:t>
            </a:r>
            <a:endParaRPr lang="de-DE" dirty="0"/>
          </a:p>
        </p:txBody>
      </p:sp>
      <p:sp>
        <p:nvSpPr>
          <p:cNvPr id="6" name="Pfeil: nach links und rechts 5">
            <a:extLst>
              <a:ext uri="{FF2B5EF4-FFF2-40B4-BE49-F238E27FC236}">
                <a16:creationId xmlns:a16="http://schemas.microsoft.com/office/drawing/2014/main" id="{248C5AEF-E822-42D4-836B-709CA545A0B3}"/>
              </a:ext>
            </a:extLst>
          </p:cNvPr>
          <p:cNvSpPr/>
          <p:nvPr/>
        </p:nvSpPr>
        <p:spPr>
          <a:xfrm>
            <a:off x="1537399" y="2711950"/>
            <a:ext cx="8538280" cy="1027245"/>
          </a:xfrm>
          <a:prstGeom prst="leftRightArrow">
            <a:avLst>
              <a:gd name="adj1" fmla="val 55622"/>
              <a:gd name="adj2" fmla="val 50000"/>
            </a:avLst>
          </a:prstGeom>
          <a:solidFill>
            <a:srgbClr val="662483"/>
          </a:solidFill>
          <a:ln>
            <a:solidFill>
              <a:srgbClr val="66248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Schuhabdrücke mit einfarbiger Füllung">
            <a:extLst>
              <a:ext uri="{FF2B5EF4-FFF2-40B4-BE49-F238E27FC236}">
                <a16:creationId xmlns:a16="http://schemas.microsoft.com/office/drawing/2014/main" id="{001D878F-7F32-4C65-9045-AA09677C8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953901" y="3006708"/>
            <a:ext cx="457200" cy="457200"/>
          </a:xfrm>
          <a:prstGeom prst="rect">
            <a:avLst/>
          </a:prstGeom>
        </p:spPr>
      </p:pic>
      <p:pic>
        <p:nvPicPr>
          <p:cNvPr id="8" name="Grafik 7" descr="Schuhabdrücke mit einfarbiger Füllung">
            <a:extLst>
              <a:ext uri="{FF2B5EF4-FFF2-40B4-BE49-F238E27FC236}">
                <a16:creationId xmlns:a16="http://schemas.microsoft.com/office/drawing/2014/main" id="{266432AD-8886-494B-9BA3-752B139A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676869" y="3006709"/>
            <a:ext cx="457200" cy="457200"/>
          </a:xfrm>
          <a:prstGeom prst="rect">
            <a:avLst/>
          </a:prstGeom>
        </p:spPr>
      </p:pic>
      <p:pic>
        <p:nvPicPr>
          <p:cNvPr id="9" name="Grafik 8" descr="Schuhabdrücke mit einfarbiger Füllung">
            <a:extLst>
              <a:ext uri="{FF2B5EF4-FFF2-40B4-BE49-F238E27FC236}">
                <a16:creationId xmlns:a16="http://schemas.microsoft.com/office/drawing/2014/main" id="{70F76C0C-0879-47F2-A8B4-60C1E4056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333861" y="3006708"/>
            <a:ext cx="457200" cy="457200"/>
          </a:xfrm>
          <a:prstGeom prst="rect">
            <a:avLst/>
          </a:prstGeom>
        </p:spPr>
      </p:pic>
      <p:pic>
        <p:nvPicPr>
          <p:cNvPr id="10" name="Grafik 9" descr="Schuhabdrücke mit einfarbiger Füllung">
            <a:extLst>
              <a:ext uri="{FF2B5EF4-FFF2-40B4-BE49-F238E27FC236}">
                <a16:creationId xmlns:a16="http://schemas.microsoft.com/office/drawing/2014/main" id="{691D7120-ACA1-4047-9FEE-C53C3FEA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016118" y="3006708"/>
            <a:ext cx="457200" cy="457200"/>
          </a:xfrm>
          <a:prstGeom prst="rect">
            <a:avLst/>
          </a:prstGeom>
        </p:spPr>
      </p:pic>
      <p:pic>
        <p:nvPicPr>
          <p:cNvPr id="11" name="Grafik 10" descr="Schuhabdrücke mit einfarbiger Füllung">
            <a:extLst>
              <a:ext uri="{FF2B5EF4-FFF2-40B4-BE49-F238E27FC236}">
                <a16:creationId xmlns:a16="http://schemas.microsoft.com/office/drawing/2014/main" id="{23DE7269-3D69-499E-9341-083FEE261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93318" y="3005471"/>
            <a:ext cx="457200" cy="457200"/>
          </a:xfrm>
          <a:prstGeom prst="rect">
            <a:avLst/>
          </a:prstGeom>
        </p:spPr>
      </p:pic>
      <p:pic>
        <p:nvPicPr>
          <p:cNvPr id="12" name="Grafik 11" descr="Schuhabdrücke mit einfarbiger Füllung">
            <a:extLst>
              <a:ext uri="{FF2B5EF4-FFF2-40B4-BE49-F238E27FC236}">
                <a16:creationId xmlns:a16="http://schemas.microsoft.com/office/drawing/2014/main" id="{DFDBA1F4-2007-4BB6-9AF6-CA12BA4DF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813122" y="3005471"/>
            <a:ext cx="457200" cy="457200"/>
          </a:xfrm>
          <a:prstGeom prst="rect">
            <a:avLst/>
          </a:prstGeom>
        </p:spPr>
      </p:pic>
      <p:pic>
        <p:nvPicPr>
          <p:cNvPr id="13" name="Grafik 12" descr="Schuhabdrücke mit einfarbiger Füllung">
            <a:extLst>
              <a:ext uri="{FF2B5EF4-FFF2-40B4-BE49-F238E27FC236}">
                <a16:creationId xmlns:a16="http://schemas.microsoft.com/office/drawing/2014/main" id="{A2026750-3F3B-4E95-84DB-60E75BA04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39970" y="3005470"/>
            <a:ext cx="457200" cy="457200"/>
          </a:xfrm>
          <a:prstGeom prst="rect">
            <a:avLst/>
          </a:prstGeom>
        </p:spPr>
      </p:pic>
      <p:pic>
        <p:nvPicPr>
          <p:cNvPr id="14" name="Grafik 13" descr="Schuhabdrücke mit einfarbiger Füllung">
            <a:extLst>
              <a:ext uri="{FF2B5EF4-FFF2-40B4-BE49-F238E27FC236}">
                <a16:creationId xmlns:a16="http://schemas.microsoft.com/office/drawing/2014/main" id="{6903F188-C30F-4C3F-808E-21262BCB0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092083" y="3005470"/>
            <a:ext cx="457200" cy="457200"/>
          </a:xfrm>
          <a:prstGeom prst="rect">
            <a:avLst/>
          </a:prstGeom>
        </p:spPr>
      </p:pic>
      <p:pic>
        <p:nvPicPr>
          <p:cNvPr id="15" name="Grafik 14" descr="Schuhabdrücke mit einfarbiger Füllung">
            <a:extLst>
              <a:ext uri="{FF2B5EF4-FFF2-40B4-BE49-F238E27FC236}">
                <a16:creationId xmlns:a16="http://schemas.microsoft.com/office/drawing/2014/main" id="{BC19B49E-EA3F-4042-A88D-8604A8E4E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568782" y="2998280"/>
            <a:ext cx="457200" cy="457200"/>
          </a:xfrm>
          <a:prstGeom prst="rect">
            <a:avLst/>
          </a:prstGeom>
        </p:spPr>
      </p:pic>
      <p:pic>
        <p:nvPicPr>
          <p:cNvPr id="16" name="Grafik 15" descr="Schuhabdrücke mit einfarbiger Füllung">
            <a:extLst>
              <a:ext uri="{FF2B5EF4-FFF2-40B4-BE49-F238E27FC236}">
                <a16:creationId xmlns:a16="http://schemas.microsoft.com/office/drawing/2014/main" id="{984563CA-46BF-4A83-97D9-9A7AD7BA2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906290" y="3005470"/>
            <a:ext cx="457200" cy="457200"/>
          </a:xfrm>
          <a:prstGeom prst="rect">
            <a:avLst/>
          </a:prstGeom>
        </p:spPr>
      </p:pic>
      <p:pic>
        <p:nvPicPr>
          <p:cNvPr id="17" name="Grafik 16" descr="Schuhabdrücke mit einfarbiger Füllung">
            <a:extLst>
              <a:ext uri="{FF2B5EF4-FFF2-40B4-BE49-F238E27FC236}">
                <a16:creationId xmlns:a16="http://schemas.microsoft.com/office/drawing/2014/main" id="{62CD9714-5CE5-4105-8A4F-1FBC82E76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0425436" y="2974264"/>
            <a:ext cx="457200" cy="457200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BC980E1F-07F1-47E2-A189-C0E7F495ED89}"/>
              </a:ext>
            </a:extLst>
          </p:cNvPr>
          <p:cNvSpPr txBox="1">
            <a:spLocks/>
          </p:cNvSpPr>
          <p:nvPr/>
        </p:nvSpPr>
        <p:spPr>
          <a:xfrm>
            <a:off x="906290" y="1574190"/>
            <a:ext cx="10515600" cy="7516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Lenas Verhalten ist …</a:t>
            </a:r>
          </a:p>
        </p:txBody>
      </p:sp>
    </p:spTree>
    <p:extLst>
      <p:ext uri="{BB962C8B-B14F-4D97-AF65-F5344CB8AC3E}">
        <p14:creationId xmlns:p14="http://schemas.microsoft.com/office/powerpoint/2010/main" val="27689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031567E-9FB6-43A3-AC3E-A7F97C2E19DE}"/>
              </a:ext>
            </a:extLst>
          </p:cNvPr>
          <p:cNvSpPr/>
          <p:nvPr/>
        </p:nvSpPr>
        <p:spPr>
          <a:xfrm>
            <a:off x="1212489" y="333790"/>
            <a:ext cx="9765437" cy="772357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sagt die Verfassung?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4A6397-9827-47E7-8BC5-4BE352F7DB89}"/>
              </a:ext>
            </a:extLst>
          </p:cNvPr>
          <p:cNvSpPr/>
          <p:nvPr/>
        </p:nvSpPr>
        <p:spPr>
          <a:xfrm>
            <a:off x="1212489" y="1527274"/>
            <a:ext cx="7672554" cy="1643481"/>
          </a:xfrm>
          <a:prstGeom prst="rect">
            <a:avLst/>
          </a:prstGeom>
          <a:noFill/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10 I GG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Briefgeheimnis sowie das Post- und Fernmeldegeheimnis sind unverletzlich.</a:t>
            </a:r>
          </a:p>
          <a:p>
            <a:pPr algn="ctr"/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13A5DAA-4000-4F55-94A0-C9DC327EE5B4}"/>
              </a:ext>
            </a:extLst>
          </p:cNvPr>
          <p:cNvSpPr/>
          <p:nvPr/>
        </p:nvSpPr>
        <p:spPr>
          <a:xfrm>
            <a:off x="3232896" y="3389915"/>
            <a:ext cx="7745030" cy="1643481"/>
          </a:xfrm>
          <a:prstGeom prst="rect">
            <a:avLst/>
          </a:prstGeom>
          <a:noFill/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112 I BV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Das Brief-, Post-, Telegraphen- und Fernsprechgeheimnis ist unverletzlich.</a:t>
            </a:r>
          </a:p>
          <a:p>
            <a:pPr algn="ctr"/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4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68EA8B4-4EA1-44A8-8163-F1C532AD48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61" y="807214"/>
            <a:ext cx="4282677" cy="425056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D018D61-6C2F-42CF-B5CE-2C0622698F7B}"/>
              </a:ext>
            </a:extLst>
          </p:cNvPr>
          <p:cNvSpPr/>
          <p:nvPr/>
        </p:nvSpPr>
        <p:spPr>
          <a:xfrm>
            <a:off x="1260629" y="4944861"/>
            <a:ext cx="9499107" cy="870013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Am nächsten Tag in der Schule …</a:t>
            </a:r>
          </a:p>
        </p:txBody>
      </p:sp>
    </p:spTree>
    <p:extLst>
      <p:ext uri="{BB962C8B-B14F-4D97-AF65-F5344CB8AC3E}">
        <p14:creationId xmlns:p14="http://schemas.microsoft.com/office/powerpoint/2010/main" val="9576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CAB7B00-D5EE-43FD-B49E-D5E1AFE6DA88}"/>
              </a:ext>
            </a:extLst>
          </p:cNvPr>
          <p:cNvSpPr txBox="1">
            <a:spLocks/>
          </p:cNvSpPr>
          <p:nvPr/>
        </p:nvSpPr>
        <p:spPr>
          <a:xfrm>
            <a:off x="892594" y="828043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24294D-31DC-4444-94B4-9BDA2C90A8A2}"/>
              </a:ext>
            </a:extLst>
          </p:cNvPr>
          <p:cNvSpPr txBox="1"/>
          <p:nvPr/>
        </p:nvSpPr>
        <p:spPr>
          <a:xfrm>
            <a:off x="892594" y="1382156"/>
            <a:ext cx="890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und 5 KI-generiertes Bild mit DALL-E (DL vom 5.1.2024)</a:t>
            </a: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Verfassungsviertelstu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fassungsviertelstunde" id="{6C83C2B8-36A9-3A46-A0FB-60571E86D493}" vid="{B431A515-F06A-C344-9E8D-1F65F61E54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Verfassungsviertelstunde</Template>
  <TotalTime>0</TotalTime>
  <Words>85</Words>
  <Application>Microsoft Office PowerPoint</Application>
  <PresentationFormat>Breitbild</PresentationFormat>
  <Paragraphs>13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Verfassungsviertelstunde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45</cp:revision>
  <dcterms:created xsi:type="dcterms:W3CDTF">2024-06-12T15:52:19Z</dcterms:created>
  <dcterms:modified xsi:type="dcterms:W3CDTF">2025-01-21T12:25:09Z</dcterms:modified>
</cp:coreProperties>
</file>