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341" r:id="rId3"/>
    <p:sldId id="343" r:id="rId4"/>
    <p:sldId id="351" r:id="rId5"/>
    <p:sldId id="346" r:id="rId6"/>
    <p:sldId id="353" r:id="rId7"/>
    <p:sldId id="334" r:id="rId8"/>
    <p:sldId id="347" r:id="rId9"/>
    <p:sldId id="350" r:id="rId10"/>
    <p:sldId id="349" r:id="rId11"/>
    <p:sldId id="274" r:id="rId12"/>
    <p:sldId id="273" r:id="rId1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483"/>
    <a:srgbClr val="662483"/>
    <a:srgbClr val="E61873"/>
    <a:srgbClr val="BA75D9"/>
    <a:srgbClr val="FFFFFF"/>
    <a:srgbClr val="CE9C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86182" autoAdjust="0"/>
  </p:normalViewPr>
  <p:slideViewPr>
    <p:cSldViewPr snapToGrid="0">
      <p:cViewPr varScale="1">
        <p:scale>
          <a:sx n="95" d="100"/>
          <a:sy n="95" d="100"/>
        </p:scale>
        <p:origin x="690" y="66"/>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457B9-9A4E-43CD-A30F-225ABDA39837}" type="datetimeFigureOut">
              <a:rPr lang="de-DE" smtClean="0"/>
              <a:t>06.05.2025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23A1A0-E829-41CA-B8E2-45E0A51C128C}" type="slidenum">
              <a:rPr lang="de-DE" smtClean="0"/>
              <a:t>‹Nr.›</a:t>
            </a:fld>
            <a:endParaRPr lang="de-DE"/>
          </a:p>
        </p:txBody>
      </p:sp>
    </p:spTree>
    <p:extLst>
      <p:ext uri="{BB962C8B-B14F-4D97-AF65-F5344CB8AC3E}">
        <p14:creationId xmlns:p14="http://schemas.microsoft.com/office/powerpoint/2010/main" val="199708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323A1A0-E829-41CA-B8E2-45E0A51C128C}" type="slidenum">
              <a:rPr lang="de-DE" smtClean="0"/>
              <a:t>3</a:t>
            </a:fld>
            <a:endParaRPr lang="de-DE"/>
          </a:p>
        </p:txBody>
      </p:sp>
    </p:spTree>
    <p:extLst>
      <p:ext uri="{BB962C8B-B14F-4D97-AF65-F5344CB8AC3E}">
        <p14:creationId xmlns:p14="http://schemas.microsoft.com/office/powerpoint/2010/main" val="2168627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323A1A0-E829-41CA-B8E2-45E0A51C128C}" type="slidenum">
              <a:rPr lang="de-DE" smtClean="0"/>
              <a:t>7</a:t>
            </a:fld>
            <a:endParaRPr lang="de-DE"/>
          </a:p>
        </p:txBody>
      </p:sp>
    </p:spTree>
    <p:extLst>
      <p:ext uri="{BB962C8B-B14F-4D97-AF65-F5344CB8AC3E}">
        <p14:creationId xmlns:p14="http://schemas.microsoft.com/office/powerpoint/2010/main" val="2110107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382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9AFAA-9BBE-47EE-BC62-46FF2FF09C68}"/>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5B652B30-99BE-477D-859B-7E833BDECF82}"/>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13A791FF-ABFC-42B0-890B-000BBA4C8B97}"/>
              </a:ext>
            </a:extLst>
          </p:cNvPr>
          <p:cNvSpPr>
            <a:spLocks noGrp="1"/>
          </p:cNvSpPr>
          <p:nvPr>
            <p:ph type="dt" sz="half" idx="10"/>
          </p:nvPr>
        </p:nvSpPr>
        <p:spPr>
          <a:xfrm>
            <a:off x="838200" y="6356350"/>
            <a:ext cx="2743200" cy="365125"/>
          </a:xfrm>
          <a:prstGeom prst="rect">
            <a:avLst/>
          </a:prstGeom>
        </p:spPr>
        <p:txBody>
          <a:bodyPr/>
          <a:lstStyle/>
          <a:p>
            <a:fld id="{645091C5-ED85-481D-827A-0F8B76C05C06}" type="datetimeFigureOut">
              <a:rPr lang="de-DE" smtClean="0"/>
              <a:t>06.05.2025</a:t>
            </a:fld>
            <a:endParaRPr lang="de-DE"/>
          </a:p>
        </p:txBody>
      </p:sp>
      <p:sp>
        <p:nvSpPr>
          <p:cNvPr id="5" name="Fußzeilenplatzhalter 4">
            <a:extLst>
              <a:ext uri="{FF2B5EF4-FFF2-40B4-BE49-F238E27FC236}">
                <a16:creationId xmlns:a16="http://schemas.microsoft.com/office/drawing/2014/main" id="{662929F7-1BA9-4B28-B4CA-BB1F70B8723A}"/>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B0E23B97-D320-4598-B2FE-753F17C89D4B}"/>
              </a:ext>
            </a:extLst>
          </p:cNvPr>
          <p:cNvSpPr>
            <a:spLocks noGrp="1"/>
          </p:cNvSpPr>
          <p:nvPr>
            <p:ph type="sldNum" sz="quarter" idx="12"/>
          </p:nvPr>
        </p:nvSpPr>
        <p:spPr>
          <a:xfrm>
            <a:off x="8610600" y="6356350"/>
            <a:ext cx="2743200" cy="365125"/>
          </a:xfrm>
          <a:prstGeom prst="rect">
            <a:avLst/>
          </a:prstGeom>
        </p:spPr>
        <p:txBody>
          <a:bodyPr/>
          <a:lstStyle/>
          <a:p>
            <a:fld id="{63EE1BBA-F88F-4D44-8D8D-8BC0C6D210A6}" type="slidenum">
              <a:rPr lang="de-DE" smtClean="0"/>
              <a:t>‹Nr.›</a:t>
            </a:fld>
            <a:endParaRPr lang="de-DE"/>
          </a:p>
        </p:txBody>
      </p:sp>
    </p:spTree>
    <p:extLst>
      <p:ext uri="{BB962C8B-B14F-4D97-AF65-F5344CB8AC3E}">
        <p14:creationId xmlns:p14="http://schemas.microsoft.com/office/powerpoint/2010/main" val="360854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575306-EFD4-4D54-AF33-1632B8273DE8}"/>
              </a:ext>
            </a:extLst>
          </p:cNvPr>
          <p:cNvSpPr>
            <a:spLocks noGrp="1"/>
          </p:cNvSpPr>
          <p:nvPr>
            <p:ph type="title"/>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BD5D1008-A0C8-4790-972A-2B2A6ECDF5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Tree>
    <p:extLst>
      <p:ext uri="{BB962C8B-B14F-4D97-AF65-F5344CB8AC3E}">
        <p14:creationId xmlns:p14="http://schemas.microsoft.com/office/powerpoint/2010/main" val="73691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934D2-AAFC-4114-9CDC-3828731EE364}"/>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262A0235-45BC-440E-AAF4-723CC0A54215}"/>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6736CD9D-B741-44C8-8E35-1BC3D57C3182}"/>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3333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427AC-9839-4219-9A0F-73207DE99C76}"/>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Tree>
    <p:extLst>
      <p:ext uri="{BB962C8B-B14F-4D97-AF65-F5344CB8AC3E}">
        <p14:creationId xmlns:p14="http://schemas.microsoft.com/office/powerpoint/2010/main" val="112089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43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sv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descr="Ein Pinselstrich">
            <a:extLst>
              <a:ext uri="{FF2B5EF4-FFF2-40B4-BE49-F238E27FC236}">
                <a16:creationId xmlns:a16="http://schemas.microsoft.com/office/drawing/2014/main" id="{7008F972-9B76-4015-868C-BBE8F604C2D6}"/>
              </a:ext>
            </a:extLst>
          </p:cNvPr>
          <p:cNvPicPr>
            <a:picLocks noChangeAspect="1"/>
          </p:cNvPicPr>
          <p:nvPr userDrawn="1"/>
        </p:nvPicPr>
        <p:blipFill>
          <a:blip r:embed="rId8">
            <a:extLst>
              <a:ext uri="{96DAC541-7B7A-43D3-8B79-37D633B846F1}">
                <asvg:svgBlip xmlns:asvg="http://schemas.microsoft.com/office/drawing/2016/SVG/main" r:embed="rId9"/>
              </a:ext>
            </a:extLst>
          </a:blip>
          <a:stretch/>
        </p:blipFill>
        <p:spPr bwMode="auto">
          <a:xfrm>
            <a:off x="4137197" y="6088478"/>
            <a:ext cx="3590234" cy="944310"/>
          </a:xfrm>
          <a:prstGeom prst="rect">
            <a:avLst/>
          </a:prstGeom>
        </p:spPr>
      </p:pic>
      <p:sp>
        <p:nvSpPr>
          <p:cNvPr id="8" name="Slide Number Placeholder 5">
            <a:extLst>
              <a:ext uri="{FF2B5EF4-FFF2-40B4-BE49-F238E27FC236}">
                <a16:creationId xmlns:a16="http://schemas.microsoft.com/office/drawing/2014/main" id="{7B1F0C98-E287-4848-A344-09F890479653}"/>
              </a:ext>
            </a:extLst>
          </p:cNvPr>
          <p:cNvSpPr txBox="1"/>
          <p:nvPr userDrawn="1"/>
        </p:nvSpPr>
        <p:spPr bwMode="auto">
          <a:xfrm>
            <a:off x="4498462" y="6466152"/>
            <a:ext cx="2212789" cy="188964"/>
          </a:xfrm>
          <a:prstGeom prst="rect">
            <a:avLst/>
          </a:prstGeom>
          <a:grpFill/>
        </p:spPr>
        <p:txBody>
          <a:bodyPr vert="horz" lIns="91440" tIns="45720" rIns="91440" bIns="45720" rtlCol="0" anchor="ctr"/>
          <a:lstStyle>
            <a:defPPr>
              <a:defRPr lang="en-US"/>
            </a:defPPr>
            <a:lvl1pPr marL="0" algn="r" defTabSz="457200">
              <a:defRPr sz="1100">
                <a:solidFill>
                  <a:srgbClr val="8C98C5"/>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de-DE" sz="600" b="0" dirty="0">
                <a:solidFill>
                  <a:schemeClr val="bg1"/>
                </a:solidFill>
                <a:latin typeface="Arial"/>
                <a:ea typeface="Calibri"/>
                <a:cs typeface="Arial"/>
              </a:rPr>
              <a:t>www.politischebildung.schule.bayern.de</a:t>
            </a:r>
            <a:endParaRPr sz="1050" dirty="0"/>
          </a:p>
        </p:txBody>
      </p:sp>
      <p:pic>
        <p:nvPicPr>
          <p:cNvPr id="9" name="Grafik 8" descr="Ein Pinselstrich">
            <a:extLst>
              <a:ext uri="{FF2B5EF4-FFF2-40B4-BE49-F238E27FC236}">
                <a16:creationId xmlns:a16="http://schemas.microsoft.com/office/drawing/2014/main" id="{7FDA39BC-BE98-435A-BC33-E85D11D1275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338983" y="6281628"/>
            <a:ext cx="4244335" cy="466878"/>
          </a:xfrm>
          <a:prstGeom prst="rect">
            <a:avLst/>
          </a:prstGeom>
        </p:spPr>
      </p:pic>
      <p:pic>
        <p:nvPicPr>
          <p:cNvPr id="10" name="Grafik 9" descr="Ein Pinselstrich">
            <a:extLst>
              <a:ext uri="{FF2B5EF4-FFF2-40B4-BE49-F238E27FC236}">
                <a16:creationId xmlns:a16="http://schemas.microsoft.com/office/drawing/2014/main" id="{0C2AAF5E-8FF3-4D66-8639-03C6929170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6940684" y="6327194"/>
            <a:ext cx="4912333" cy="466878"/>
          </a:xfrm>
          <a:prstGeom prst="rect">
            <a:avLst/>
          </a:prstGeom>
        </p:spPr>
      </p:pic>
      <p:pic>
        <p:nvPicPr>
          <p:cNvPr id="3" name="Grafik 2">
            <a:extLst>
              <a:ext uri="{FF2B5EF4-FFF2-40B4-BE49-F238E27FC236}">
                <a16:creationId xmlns:a16="http://schemas.microsoft.com/office/drawing/2014/main" id="{108CF5A1-5613-4C54-B25E-8A34897FCEB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1918" y="6358056"/>
            <a:ext cx="390450" cy="390450"/>
          </a:xfrm>
          <a:prstGeom prst="rect">
            <a:avLst/>
          </a:prstGeom>
        </p:spPr>
      </p:pic>
    </p:spTree>
    <p:extLst>
      <p:ext uri="{BB962C8B-B14F-4D97-AF65-F5344CB8AC3E}">
        <p14:creationId xmlns:p14="http://schemas.microsoft.com/office/powerpoint/2010/main" val="3757143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ezirk-oberbayern.de/Der-Bezirk-Oberbayern/Auszeichnungen-Preise/Bezirksmedaille/Preistr%C3%A4ger/"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https://www.bezirk-oberpfalz.de/soziales-gesundheit/inklusionspreis-des-bezirks-oberpfalz" TargetMode="Externa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nja-renner.com/" TargetMode="External"/><Relationship Id="rId7" Type="http://schemas.openxmlformats.org/officeDocument/2006/relationships/hyperlink" Target="https://www.bezirk-oberpfalz.de/soziales-gesundheit/inklusionspreis-des-bezirks-oberpfalz" TargetMode="External"/><Relationship Id="rId2" Type="http://schemas.openxmlformats.org/officeDocument/2006/relationships/hyperlink" Target="https://unsplash.com/photos/a-group-of-people-riding-bikes-down-a-road-n4R3CBxjxWw" TargetMode="External"/><Relationship Id="rId1" Type="http://schemas.openxmlformats.org/officeDocument/2006/relationships/slideLayout" Target="../slideLayouts/slideLayout2.xml"/><Relationship Id="rId6" Type="http://schemas.openxmlformats.org/officeDocument/2006/relationships/hyperlink" Target="https://www.bezirk-oberbayern.de/Inklusionspreis" TargetMode="External"/><Relationship Id="rId5" Type="http://schemas.openxmlformats.org/officeDocument/2006/relationships/hyperlink" Target="https://lag-selbsthilfe-bayern.de/interessante-links/" TargetMode="External"/><Relationship Id="rId4" Type="http://schemas.openxmlformats.org/officeDocument/2006/relationships/hyperlink" Target="https://www.barrierefrei.bayern.d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7469676-6126-4408-83BC-0E3E5F2BE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726" y="1242204"/>
            <a:ext cx="9784548" cy="4153288"/>
          </a:xfrm>
          <a:prstGeom prst="rect">
            <a:avLst/>
          </a:prstGeom>
        </p:spPr>
      </p:pic>
    </p:spTree>
    <p:extLst>
      <p:ext uri="{BB962C8B-B14F-4D97-AF65-F5344CB8AC3E}">
        <p14:creationId xmlns:p14="http://schemas.microsoft.com/office/powerpoint/2010/main" val="3694697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5D8AC6CE-E835-10C9-80C7-A651BCE4109E}"/>
              </a:ext>
            </a:extLst>
          </p:cNvPr>
          <p:cNvSpPr txBox="1"/>
          <p:nvPr/>
        </p:nvSpPr>
        <p:spPr>
          <a:xfrm>
            <a:off x="877875" y="419710"/>
            <a:ext cx="7687670" cy="553998"/>
          </a:xfrm>
          <a:prstGeom prst="rect">
            <a:avLst/>
          </a:prstGeom>
          <a:noFill/>
        </p:spPr>
        <p:txBody>
          <a:bodyPr wrap="square">
            <a:spAutoFit/>
          </a:bodyPr>
          <a:lstStyle/>
          <a:p>
            <a:r>
              <a:rPr lang="de-DE" sz="3000" b="1" dirty="0">
                <a:solidFill>
                  <a:srgbClr val="662483"/>
                </a:solidFill>
                <a:latin typeface="Arial" panose="020B0604020202020204" pitchFamily="34" charset="0"/>
                <a:cs typeface="Arial" panose="020B0604020202020204" pitchFamily="34" charset="0"/>
              </a:rPr>
              <a:t>Best Practice-Beispiele</a:t>
            </a:r>
          </a:p>
        </p:txBody>
      </p:sp>
      <p:sp>
        <p:nvSpPr>
          <p:cNvPr id="6" name="Textfeld 5">
            <a:extLst>
              <a:ext uri="{FF2B5EF4-FFF2-40B4-BE49-F238E27FC236}">
                <a16:creationId xmlns:a16="http://schemas.microsoft.com/office/drawing/2014/main" id="{0CDECB77-FAF5-C524-C361-C13324ACC69D}"/>
              </a:ext>
            </a:extLst>
          </p:cNvPr>
          <p:cNvSpPr txBox="1"/>
          <p:nvPr/>
        </p:nvSpPr>
        <p:spPr>
          <a:xfrm>
            <a:off x="4457700" y="5669067"/>
            <a:ext cx="7472103" cy="553998"/>
          </a:xfrm>
          <a:prstGeom prst="rect">
            <a:avLst/>
          </a:prstGeom>
          <a:noFill/>
        </p:spPr>
        <p:txBody>
          <a:bodyPr wrap="square">
            <a:spAutoFit/>
          </a:bodyPr>
          <a:lstStyle/>
          <a:p>
            <a:pPr algn="ctr"/>
            <a:r>
              <a:rPr lang="de-DE" sz="3000" b="1" dirty="0">
                <a:solidFill>
                  <a:srgbClr val="662483"/>
                </a:solidFill>
                <a:latin typeface="Arial" panose="020B0604020202020204" pitchFamily="34" charset="0"/>
                <a:cs typeface="Arial" panose="020B0604020202020204" pitchFamily="34" charset="0"/>
              </a:rPr>
              <a:t>…die unsere Welt inklusiver machen. </a:t>
            </a:r>
          </a:p>
        </p:txBody>
      </p:sp>
      <p:pic>
        <p:nvPicPr>
          <p:cNvPr id="2" name="Grafik 1">
            <a:extLst>
              <a:ext uri="{FF2B5EF4-FFF2-40B4-BE49-F238E27FC236}">
                <a16:creationId xmlns:a16="http://schemas.microsoft.com/office/drawing/2014/main" id="{1C27FDFE-716E-46F6-655E-67686EEB1812}"/>
              </a:ext>
            </a:extLst>
          </p:cNvPr>
          <p:cNvPicPr>
            <a:picLocks noChangeAspect="1"/>
          </p:cNvPicPr>
          <p:nvPr/>
        </p:nvPicPr>
        <p:blipFill>
          <a:blip r:embed="rId2"/>
          <a:stretch>
            <a:fillRect/>
          </a:stretch>
        </p:blipFill>
        <p:spPr>
          <a:xfrm>
            <a:off x="1450631" y="1781006"/>
            <a:ext cx="2524125" cy="2524125"/>
          </a:xfrm>
          <a:prstGeom prst="rect">
            <a:avLst/>
          </a:prstGeom>
        </p:spPr>
      </p:pic>
      <p:sp>
        <p:nvSpPr>
          <p:cNvPr id="3" name="Textfeld 2">
            <a:extLst>
              <a:ext uri="{FF2B5EF4-FFF2-40B4-BE49-F238E27FC236}">
                <a16:creationId xmlns:a16="http://schemas.microsoft.com/office/drawing/2014/main" id="{8CF8B3E9-4174-77A3-4327-FA4A86CBA33A}"/>
              </a:ext>
            </a:extLst>
          </p:cNvPr>
          <p:cNvSpPr txBox="1"/>
          <p:nvPr/>
        </p:nvSpPr>
        <p:spPr>
          <a:xfrm>
            <a:off x="1065566" y="1226069"/>
            <a:ext cx="4246303" cy="553998"/>
          </a:xfrm>
          <a:prstGeom prst="rect">
            <a:avLst/>
          </a:prstGeom>
          <a:noFill/>
        </p:spPr>
        <p:txBody>
          <a:bodyPr wrap="square">
            <a:spAutoFit/>
          </a:bodyPr>
          <a:lstStyle/>
          <a:p>
            <a:pPr algn="ctr"/>
            <a:r>
              <a:rPr lang="de-DE" sz="3000" dirty="0">
                <a:solidFill>
                  <a:srgbClr val="662483"/>
                </a:solidFill>
                <a:latin typeface="Arial" panose="020B0604020202020204" pitchFamily="34" charset="0"/>
                <a:cs typeface="Arial" panose="020B0604020202020204" pitchFamily="34" charset="0"/>
              </a:rPr>
              <a:t>Bezirk Oberbayern</a:t>
            </a:r>
          </a:p>
        </p:txBody>
      </p:sp>
      <p:sp>
        <p:nvSpPr>
          <p:cNvPr id="4" name="Textfeld 3">
            <a:extLst>
              <a:ext uri="{FF2B5EF4-FFF2-40B4-BE49-F238E27FC236}">
                <a16:creationId xmlns:a16="http://schemas.microsoft.com/office/drawing/2014/main" id="{B5C7CD8F-A6E6-99CB-8A6E-843C2373C2FB}"/>
              </a:ext>
            </a:extLst>
          </p:cNvPr>
          <p:cNvSpPr txBox="1"/>
          <p:nvPr/>
        </p:nvSpPr>
        <p:spPr>
          <a:xfrm>
            <a:off x="5311869" y="1226069"/>
            <a:ext cx="6880131" cy="553998"/>
          </a:xfrm>
          <a:prstGeom prst="rect">
            <a:avLst/>
          </a:prstGeom>
          <a:noFill/>
        </p:spPr>
        <p:txBody>
          <a:bodyPr wrap="square">
            <a:spAutoFit/>
          </a:bodyPr>
          <a:lstStyle/>
          <a:p>
            <a:pPr algn="ctr"/>
            <a:r>
              <a:rPr lang="de-DE" sz="3000" dirty="0">
                <a:solidFill>
                  <a:srgbClr val="662483"/>
                </a:solidFill>
                <a:latin typeface="Arial" panose="020B0604020202020204" pitchFamily="34" charset="0"/>
                <a:cs typeface="Arial" panose="020B0604020202020204" pitchFamily="34" charset="0"/>
              </a:rPr>
              <a:t>Bezirk Oberpfalz</a:t>
            </a:r>
          </a:p>
        </p:txBody>
      </p:sp>
      <p:sp>
        <p:nvSpPr>
          <p:cNvPr id="8" name="Textfeld 7">
            <a:extLst>
              <a:ext uri="{FF2B5EF4-FFF2-40B4-BE49-F238E27FC236}">
                <a16:creationId xmlns:a16="http://schemas.microsoft.com/office/drawing/2014/main" id="{E7FB2146-AEA4-5DDD-328E-93040F15BC75}"/>
              </a:ext>
            </a:extLst>
          </p:cNvPr>
          <p:cNvSpPr txBox="1"/>
          <p:nvPr/>
        </p:nvSpPr>
        <p:spPr>
          <a:xfrm>
            <a:off x="1510691" y="4305131"/>
            <a:ext cx="2849130" cy="923330"/>
          </a:xfrm>
          <a:prstGeom prst="rect">
            <a:avLst/>
          </a:prstGeom>
          <a:noFill/>
        </p:spPr>
        <p:txBody>
          <a:bodyPr wrap="square">
            <a:spAutoFit/>
          </a:bodyPr>
          <a:lstStyle/>
          <a:p>
            <a:r>
              <a:rPr lang="de-DE" dirty="0">
                <a:latin typeface="Arial" panose="020B0604020202020204" pitchFamily="34" charset="0"/>
                <a:cs typeface="Arial" panose="020B0604020202020204" pitchFamily="34" charset="0"/>
                <a:hlinkClick r:id="rId3"/>
              </a:rPr>
              <a:t>Preisträger der Bezirksmedaille / Bezirk Oberbayern</a:t>
            </a:r>
            <a:endParaRPr lang="de-DE" dirty="0">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59378509-52D2-42D7-9F55-0DC475A2943D}"/>
              </a:ext>
            </a:extLst>
          </p:cNvPr>
          <p:cNvPicPr>
            <a:picLocks noChangeAspect="1"/>
          </p:cNvPicPr>
          <p:nvPr/>
        </p:nvPicPr>
        <p:blipFill>
          <a:blip r:embed="rId4"/>
          <a:stretch>
            <a:fillRect/>
          </a:stretch>
        </p:blipFill>
        <p:spPr>
          <a:xfrm>
            <a:off x="7225997" y="1730792"/>
            <a:ext cx="2524125" cy="2524125"/>
          </a:xfrm>
          <a:prstGeom prst="rect">
            <a:avLst/>
          </a:prstGeom>
        </p:spPr>
      </p:pic>
      <p:sp>
        <p:nvSpPr>
          <p:cNvPr id="11" name="Textfeld 10">
            <a:extLst>
              <a:ext uri="{FF2B5EF4-FFF2-40B4-BE49-F238E27FC236}">
                <a16:creationId xmlns:a16="http://schemas.microsoft.com/office/drawing/2014/main" id="{9D37262D-DAC3-72A8-D0CE-7EDC95502389}"/>
              </a:ext>
            </a:extLst>
          </p:cNvPr>
          <p:cNvSpPr txBox="1"/>
          <p:nvPr/>
        </p:nvSpPr>
        <p:spPr>
          <a:xfrm>
            <a:off x="7268496" y="4305131"/>
            <a:ext cx="3738116" cy="923330"/>
          </a:xfrm>
          <a:prstGeom prst="rect">
            <a:avLst/>
          </a:prstGeom>
          <a:noFill/>
        </p:spPr>
        <p:txBody>
          <a:bodyPr wrap="square">
            <a:spAutoFit/>
          </a:bodyPr>
          <a:lstStyle/>
          <a:p>
            <a:r>
              <a:rPr lang="de-DE" dirty="0">
                <a:latin typeface="Arial" panose="020B0604020202020204" pitchFamily="34" charset="0"/>
                <a:cs typeface="Arial" panose="020B0604020202020204" pitchFamily="34" charset="0"/>
                <a:hlinkClick r:id="rId5"/>
              </a:rPr>
              <a:t>Inklusionspreis des Bezirks Oberpfalz - Soziales &amp; Gesundheit - Bezirk Oberpfalz</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767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40C73E3-138E-4A69-89A8-9720B7645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424" y="2371113"/>
            <a:ext cx="4593336" cy="1322324"/>
          </a:xfrm>
          <a:prstGeom prst="rect">
            <a:avLst/>
          </a:prstGeom>
        </p:spPr>
      </p:pic>
      <p:sp>
        <p:nvSpPr>
          <p:cNvPr id="6" name="Textfeld 5">
            <a:extLst>
              <a:ext uri="{FF2B5EF4-FFF2-40B4-BE49-F238E27FC236}">
                <a16:creationId xmlns:a16="http://schemas.microsoft.com/office/drawing/2014/main" id="{AEAC8428-AEA9-4B82-8EC6-909ACC209338}"/>
              </a:ext>
            </a:extLst>
          </p:cNvPr>
          <p:cNvSpPr txBox="1"/>
          <p:nvPr/>
        </p:nvSpPr>
        <p:spPr>
          <a:xfrm>
            <a:off x="1280160" y="3949469"/>
            <a:ext cx="9500616" cy="369332"/>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Dieses Material wurde im Arbeitskreis Politische Bildung erstellt. </a:t>
            </a:r>
          </a:p>
        </p:txBody>
      </p:sp>
    </p:spTree>
    <p:extLst>
      <p:ext uri="{BB962C8B-B14F-4D97-AF65-F5344CB8AC3E}">
        <p14:creationId xmlns:p14="http://schemas.microsoft.com/office/powerpoint/2010/main" val="1424352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616D20-CA53-49A5-B434-41CC377F238D}"/>
              </a:ext>
            </a:extLst>
          </p:cNvPr>
          <p:cNvSpPr>
            <a:spLocks noGrp="1"/>
          </p:cNvSpPr>
          <p:nvPr>
            <p:ph type="title"/>
          </p:nvPr>
        </p:nvSpPr>
        <p:spPr>
          <a:xfrm>
            <a:off x="622300" y="618326"/>
            <a:ext cx="10515600" cy="1325563"/>
          </a:xfrm>
        </p:spPr>
        <p:txBody>
          <a:bodyPr/>
          <a:lstStyle/>
          <a:p>
            <a:r>
              <a:rPr lang="de-DE" sz="2400" dirty="0">
                <a:latin typeface="Arial" panose="020B0604020202020204" pitchFamily="34" charset="0"/>
                <a:cs typeface="Arial" panose="020B0604020202020204" pitchFamily="34" charset="0"/>
              </a:rPr>
              <a:t>Bildquellen</a:t>
            </a:r>
          </a:p>
        </p:txBody>
      </p:sp>
      <p:sp>
        <p:nvSpPr>
          <p:cNvPr id="4" name="Textfeld 3">
            <a:extLst>
              <a:ext uri="{FF2B5EF4-FFF2-40B4-BE49-F238E27FC236}">
                <a16:creationId xmlns:a16="http://schemas.microsoft.com/office/drawing/2014/main" id="{91048FF9-02BE-4CDB-AC43-7FA6630461C1}"/>
              </a:ext>
            </a:extLst>
          </p:cNvPr>
          <p:cNvSpPr txBox="1"/>
          <p:nvPr/>
        </p:nvSpPr>
        <p:spPr>
          <a:xfrm>
            <a:off x="622300" y="1046097"/>
            <a:ext cx="11252200" cy="307777"/>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Folie 4 Radfahrer, </a:t>
            </a:r>
            <a:r>
              <a:rPr lang="de-DE" sz="1400" dirty="0" err="1">
                <a:latin typeface="Arial" panose="020B0604020202020204" pitchFamily="34" charset="0"/>
                <a:cs typeface="Arial" panose="020B0604020202020204" pitchFamily="34" charset="0"/>
              </a:rPr>
              <a:t>Unsplash</a:t>
            </a:r>
            <a:r>
              <a:rPr lang="de-DE" sz="1400" dirty="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hlinkClick r:id="rId2"/>
              </a:rPr>
              <a:t>https://unsplash.com/photos/a-group-of-people-riding-bikes-down-a-road-n4R3CBxjxWw</a:t>
            </a:r>
            <a:r>
              <a:rPr lang="de-DE" sz="1400" dirty="0">
                <a:latin typeface="Arial" panose="020B0604020202020204" pitchFamily="34" charset="0"/>
                <a:cs typeface="Arial" panose="020B0604020202020204" pitchFamily="34" charset="0"/>
              </a:rPr>
              <a:t> (DL vom 27.03.2025) </a:t>
            </a:r>
          </a:p>
        </p:txBody>
      </p:sp>
      <p:sp>
        <p:nvSpPr>
          <p:cNvPr id="5" name="Titel 1">
            <a:extLst>
              <a:ext uri="{FF2B5EF4-FFF2-40B4-BE49-F238E27FC236}">
                <a16:creationId xmlns:a16="http://schemas.microsoft.com/office/drawing/2014/main" id="{4018AB28-87D5-4A04-AFD5-F6A3BA97D66F}"/>
              </a:ext>
            </a:extLst>
          </p:cNvPr>
          <p:cNvSpPr txBox="1">
            <a:spLocks/>
          </p:cNvSpPr>
          <p:nvPr/>
        </p:nvSpPr>
        <p:spPr>
          <a:xfrm>
            <a:off x="690119" y="2858863"/>
            <a:ext cx="10515600" cy="474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a:latin typeface="Arial" panose="020B0604020202020204" pitchFamily="34" charset="0"/>
                <a:cs typeface="Arial" panose="020B0604020202020204" pitchFamily="34" charset="0"/>
              </a:rPr>
              <a:t>Verwendete Literatur</a:t>
            </a:r>
          </a:p>
        </p:txBody>
      </p:sp>
      <p:sp>
        <p:nvSpPr>
          <p:cNvPr id="6" name="Textfeld 5">
            <a:extLst>
              <a:ext uri="{FF2B5EF4-FFF2-40B4-BE49-F238E27FC236}">
                <a16:creationId xmlns:a16="http://schemas.microsoft.com/office/drawing/2014/main" id="{8480EF60-D003-4B86-A955-C830B0172A37}"/>
              </a:ext>
            </a:extLst>
          </p:cNvPr>
          <p:cNvSpPr txBox="1"/>
          <p:nvPr/>
        </p:nvSpPr>
        <p:spPr>
          <a:xfrm>
            <a:off x="690119" y="3340496"/>
            <a:ext cx="10110651" cy="1815882"/>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Anja Renner, Das bin ich – Anja Renner, </a:t>
            </a:r>
            <a:r>
              <a:rPr lang="de-DE" sz="1400" dirty="0">
                <a:latin typeface="Arial" panose="020B0604020202020204" pitchFamily="34" charset="0"/>
                <a:cs typeface="Arial" panose="020B0604020202020204" pitchFamily="34" charset="0"/>
                <a:hlinkClick r:id="rId3"/>
              </a:rPr>
              <a:t>https://anja-renner.com/</a:t>
            </a:r>
            <a:r>
              <a:rPr lang="de-DE" sz="1400" dirty="0">
                <a:latin typeface="Arial" panose="020B0604020202020204" pitchFamily="34" charset="0"/>
                <a:cs typeface="Arial" panose="020B0604020202020204" pitchFamily="34" charset="0"/>
              </a:rPr>
              <a:t> (DL vom 27.03.2025)</a:t>
            </a:r>
          </a:p>
          <a:p>
            <a:r>
              <a:rPr lang="de-DE" sz="1400" dirty="0">
                <a:latin typeface="Arial" panose="020B0604020202020204" pitchFamily="34" charset="0"/>
                <a:cs typeface="Arial" panose="020B0604020202020204" pitchFamily="34" charset="0"/>
              </a:rPr>
              <a:t>Bayerisches Staatsministerium für Familie, Arbeit und Soziales, Gemeinsam für ein Bayern ohne Barrieren,</a:t>
            </a:r>
            <a:r>
              <a:rPr lang="de-DE" sz="1400" b="1" dirty="0">
                <a:latin typeface="Arial" panose="020B0604020202020204" pitchFamily="34" charset="0"/>
                <a:cs typeface="Arial" panose="020B0604020202020204" pitchFamily="34" charset="0"/>
              </a:rPr>
              <a:t> </a:t>
            </a:r>
            <a:r>
              <a:rPr lang="de-DE" sz="1400" u="sng"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4"/>
              </a:rPr>
              <a:t>https://www.barrierefrei.bayern.de/</a:t>
            </a:r>
            <a:r>
              <a:rPr lang="de-DE"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de-DE" sz="1400" dirty="0">
                <a:latin typeface="Arial" panose="020B0604020202020204" pitchFamily="34" charset="0"/>
                <a:cs typeface="Arial" panose="020B0604020202020204" pitchFamily="34" charset="0"/>
              </a:rPr>
              <a:t>(DL vom 27.03.2025)</a:t>
            </a:r>
          </a:p>
          <a:p>
            <a:r>
              <a:rPr lang="de-DE" sz="1400" dirty="0">
                <a:effectLst/>
                <a:latin typeface="Arial" panose="020B0604020202020204" pitchFamily="34" charset="0"/>
                <a:ea typeface="Calibri" panose="020F0502020204030204" pitchFamily="34" charset="0"/>
                <a:cs typeface="Arial" panose="020B0604020202020204" pitchFamily="34" charset="0"/>
              </a:rPr>
              <a:t>LAG Selbsthilfe Bayern, </a:t>
            </a:r>
            <a:r>
              <a:rPr lang="de-DE" sz="14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rPr>
              <a:t>https://lag-selbsthilfe-bayern.de/interessante-links/</a:t>
            </a:r>
            <a:r>
              <a:rPr lang="de-DE"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de-DE" sz="1400" dirty="0">
                <a:latin typeface="Arial" panose="020B0604020202020204" pitchFamily="34" charset="0"/>
                <a:cs typeface="Arial" panose="020B0604020202020204" pitchFamily="34" charset="0"/>
              </a:rPr>
              <a:t>(DL vom 27.03.2025) </a:t>
            </a:r>
          </a:p>
          <a:p>
            <a:r>
              <a:rPr lang="de-DE" sz="1400" dirty="0">
                <a:latin typeface="Arial" panose="020B0604020202020204" pitchFamily="34" charset="0"/>
                <a:cs typeface="Arial" panose="020B0604020202020204" pitchFamily="34" charset="0"/>
              </a:rPr>
              <a:t>Bezirk Oberbayern, Barrierefrei – gemeinsam finden wir Wege, </a:t>
            </a:r>
            <a:r>
              <a:rPr lang="de-DE" sz="14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6"/>
              </a:rPr>
              <a:t>https://www.bezirk-oberbayern.de/Inklusionspreis</a:t>
            </a:r>
            <a:r>
              <a:rPr lang="de-DE" sz="14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de-DE" sz="1400" dirty="0">
                <a:latin typeface="Arial" panose="020B0604020202020204" pitchFamily="34" charset="0"/>
                <a:cs typeface="Arial" panose="020B0604020202020204" pitchFamily="34" charset="0"/>
              </a:rPr>
              <a:t>(DL vom 27.03.2025) </a:t>
            </a:r>
          </a:p>
          <a:p>
            <a:r>
              <a:rPr lang="de-DE" sz="1400" dirty="0">
                <a:latin typeface="Arial" panose="020B0604020202020204" pitchFamily="34" charset="0"/>
                <a:cs typeface="Arial" panose="020B0604020202020204" pitchFamily="34" charset="0"/>
              </a:rPr>
              <a:t>Bezirk Oberpfalz, Inklusionspreis des Bezirks Oberpfalz, </a:t>
            </a:r>
            <a:r>
              <a:rPr lang="de-DE" sz="1400" dirty="0">
                <a:latin typeface="Arial" panose="020B0604020202020204" pitchFamily="34" charset="0"/>
                <a:cs typeface="Arial" panose="020B0604020202020204" pitchFamily="34" charset="0"/>
                <a:hlinkClick r:id="rId7"/>
              </a:rPr>
              <a:t>https://www.bezirk-oberpfalz.de/soziales-gesundheit/inklusionspreis-des-bezirks-oberpfalz</a:t>
            </a:r>
            <a:r>
              <a:rPr lang="de-DE" sz="1400" dirty="0">
                <a:latin typeface="Arial" panose="020B0604020202020204" pitchFamily="34" charset="0"/>
                <a:cs typeface="Arial" panose="020B0604020202020204" pitchFamily="34" charset="0"/>
              </a:rPr>
              <a:t>  </a:t>
            </a:r>
            <a:r>
              <a:rPr lang="de-DE" sz="1400" kern="1200" dirty="0">
                <a:solidFill>
                  <a:srgbClr val="000000"/>
                </a:solidFill>
                <a:effectLst/>
                <a:latin typeface="Arial" panose="020B0604020202020204" pitchFamily="34" charset="0"/>
                <a:cs typeface="Arial" panose="020B0604020202020204" pitchFamily="34" charset="0"/>
              </a:rPr>
              <a:t>(DL vom 27.03.2025)</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3606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2786F-108C-76A1-DD3E-4715046E116E}"/>
              </a:ext>
            </a:extLst>
          </p:cNvPr>
          <p:cNvSpPr>
            <a:spLocks noGrp="1"/>
          </p:cNvSpPr>
          <p:nvPr>
            <p:ph type="title"/>
          </p:nvPr>
        </p:nvSpPr>
        <p:spPr/>
        <p:txBody>
          <a:bodyPr/>
          <a:lstStyle/>
          <a:p>
            <a:r>
              <a:rPr lang="de-DE" b="1" dirty="0">
                <a:solidFill>
                  <a:srgbClr val="662483"/>
                </a:solidFill>
                <a:ea typeface="+mn-ea"/>
              </a:rPr>
              <a:t>Schaffen Sie das?</a:t>
            </a:r>
          </a:p>
        </p:txBody>
      </p:sp>
      <p:sp>
        <p:nvSpPr>
          <p:cNvPr id="5" name="Textfeld 4">
            <a:extLst>
              <a:ext uri="{FF2B5EF4-FFF2-40B4-BE49-F238E27FC236}">
                <a16:creationId xmlns:a16="http://schemas.microsoft.com/office/drawing/2014/main" id="{4A8B0F6A-3917-118D-A86C-60888DA663D3}"/>
              </a:ext>
            </a:extLst>
          </p:cNvPr>
          <p:cNvSpPr txBox="1"/>
          <p:nvPr/>
        </p:nvSpPr>
        <p:spPr>
          <a:xfrm>
            <a:off x="947058" y="1690688"/>
            <a:ext cx="9610108" cy="2554545"/>
          </a:xfrm>
          <a:prstGeom prst="rect">
            <a:avLst/>
          </a:prstGeom>
          <a:noFill/>
        </p:spPr>
        <p:txBody>
          <a:bodyPr wrap="square">
            <a:spAutoFit/>
          </a:bodyPr>
          <a:lstStyle/>
          <a:p>
            <a:r>
              <a:rPr lang="de-DE" sz="3200" b="1">
                <a:solidFill>
                  <a:srgbClr val="E61873"/>
                </a:solidFill>
                <a:latin typeface="Arial" panose="020B0604020202020204" pitchFamily="34" charset="0"/>
                <a:ea typeface="ADLaM Display" panose="02010000000000000000" pitchFamily="2" charset="0"/>
                <a:cs typeface="Arial" panose="020B0604020202020204" pitchFamily="34" charset="0"/>
              </a:rPr>
              <a:t>750 Meter Schwimmen</a:t>
            </a:r>
          </a:p>
          <a:p>
            <a:r>
              <a:rPr lang="de-DE" sz="3200" b="1">
                <a:latin typeface="Arial" panose="020B0604020202020204" pitchFamily="34" charset="0"/>
                <a:ea typeface="ADLaM Display" panose="02010000000000000000" pitchFamily="2" charset="0"/>
                <a:cs typeface="Arial" panose="020B0604020202020204" pitchFamily="34" charset="0"/>
              </a:rPr>
              <a:t> 					</a:t>
            </a:r>
            <a:r>
              <a:rPr lang="de-DE" sz="3200" b="1">
                <a:ln w="28575">
                  <a:solidFill>
                    <a:srgbClr val="BA75D9"/>
                  </a:solidFill>
                </a:ln>
                <a:solidFill>
                  <a:srgbClr val="FFFFFF"/>
                </a:solidFill>
                <a:effectLst/>
                <a:latin typeface="Arial" panose="020B0604020202020204" pitchFamily="34" charset="0"/>
                <a:ea typeface="ADLaM Display" panose="02010000000000000000" pitchFamily="2" charset="0"/>
                <a:cs typeface="Arial" panose="020B0604020202020204" pitchFamily="34" charset="0"/>
              </a:rPr>
              <a:t>+</a:t>
            </a:r>
          </a:p>
          <a:p>
            <a:pPr algn="ctr"/>
            <a:r>
              <a:rPr lang="de-DE" sz="3200" b="1">
                <a:solidFill>
                  <a:srgbClr val="662483"/>
                </a:solidFill>
                <a:latin typeface="Arial" panose="020B0604020202020204" pitchFamily="34" charset="0"/>
                <a:ea typeface="ADLaM Display" panose="02010000000000000000" pitchFamily="2" charset="0"/>
                <a:cs typeface="Arial" panose="020B0604020202020204" pitchFamily="34" charset="0"/>
              </a:rPr>
              <a:t>20 Kilometer Radfahren </a:t>
            </a:r>
          </a:p>
          <a:p>
            <a:r>
              <a:rPr lang="de-DE" sz="3200" b="1">
                <a:latin typeface="Arial" panose="020B0604020202020204" pitchFamily="34" charset="0"/>
                <a:ea typeface="ADLaM Display" panose="02010000000000000000" pitchFamily="2" charset="0"/>
                <a:cs typeface="Arial" panose="020B0604020202020204" pitchFamily="34" charset="0"/>
              </a:rPr>
              <a:t>					</a:t>
            </a:r>
            <a:r>
              <a:rPr lang="de-DE" sz="3200" b="1">
                <a:ln w="28575">
                  <a:solidFill>
                    <a:srgbClr val="BA75D9"/>
                  </a:solidFill>
                </a:ln>
                <a:solidFill>
                  <a:srgbClr val="FFFFFF"/>
                </a:solidFill>
                <a:effectLst/>
                <a:latin typeface="Arial" panose="020B0604020202020204" pitchFamily="34" charset="0"/>
                <a:ea typeface="ADLaM Display" panose="02010000000000000000" pitchFamily="2" charset="0"/>
                <a:cs typeface="Arial" panose="020B0604020202020204" pitchFamily="34" charset="0"/>
              </a:rPr>
              <a:t>+</a:t>
            </a:r>
          </a:p>
          <a:p>
            <a:pPr algn="r"/>
            <a:r>
              <a:rPr lang="de-DE" sz="3200" b="1">
                <a:solidFill>
                  <a:schemeClr val="accent3">
                    <a:lumMod val="75000"/>
                  </a:schemeClr>
                </a:solidFill>
                <a:latin typeface="Arial" panose="020B0604020202020204" pitchFamily="34" charset="0"/>
                <a:ea typeface="ADLaM Display" panose="02010000000000000000" pitchFamily="2" charset="0"/>
                <a:cs typeface="Arial" panose="020B0604020202020204" pitchFamily="34" charset="0"/>
              </a:rPr>
              <a:t>5 Kilometer Laufen… </a:t>
            </a:r>
            <a:endParaRPr lang="de-DE" sz="3200" b="1" dirty="0">
              <a:solidFill>
                <a:schemeClr val="accent3">
                  <a:lumMod val="75000"/>
                </a:schemeClr>
              </a:solidFill>
              <a:latin typeface="Arial" panose="020B0604020202020204" pitchFamily="34" charset="0"/>
              <a:ea typeface="ADLaM Display" panose="02010000000000000000" pitchFamily="2" charset="0"/>
              <a:cs typeface="Arial" panose="020B0604020202020204" pitchFamily="34" charset="0"/>
            </a:endParaRPr>
          </a:p>
        </p:txBody>
      </p:sp>
      <p:sp>
        <p:nvSpPr>
          <p:cNvPr id="7" name="Textfeld 6">
            <a:extLst>
              <a:ext uri="{FF2B5EF4-FFF2-40B4-BE49-F238E27FC236}">
                <a16:creationId xmlns:a16="http://schemas.microsoft.com/office/drawing/2014/main" id="{3AAA19F1-88AB-CD76-6885-543F2F052CC5}"/>
              </a:ext>
            </a:extLst>
          </p:cNvPr>
          <p:cNvSpPr txBox="1"/>
          <p:nvPr/>
        </p:nvSpPr>
        <p:spPr>
          <a:xfrm rot="389190">
            <a:off x="4512624" y="4923762"/>
            <a:ext cx="4750130" cy="707886"/>
          </a:xfrm>
          <a:prstGeom prst="rect">
            <a:avLst/>
          </a:prstGeom>
          <a:noFill/>
          <a:ln>
            <a:noFill/>
          </a:ln>
        </p:spPr>
        <p:txBody>
          <a:bodyPr wrap="square">
            <a:spAutoFit/>
          </a:bodyPr>
          <a:lstStyle/>
          <a:p>
            <a:pPr algn="r"/>
            <a:r>
              <a:rPr lang="de-DE" sz="4000" b="1" dirty="0">
                <a:solidFill>
                  <a:srgbClr val="662483"/>
                </a:solidFill>
                <a:latin typeface="OCR A Extended" panose="02010509020102010303" pitchFamily="50" charset="0"/>
                <a:ea typeface="ADLaM Display" panose="02010000000000000000" pitchFamily="2" charset="0"/>
                <a:cs typeface="ADLaM Display" panose="02010000000000000000" pitchFamily="2" charset="0"/>
              </a:rPr>
              <a:t>…in 1:08:21</a:t>
            </a:r>
          </a:p>
        </p:txBody>
      </p:sp>
    </p:spTree>
    <p:extLst>
      <p:ext uri="{BB962C8B-B14F-4D97-AF65-F5344CB8AC3E}">
        <p14:creationId xmlns:p14="http://schemas.microsoft.com/office/powerpoint/2010/main" val="1013274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D3859250-8B74-3626-B49B-32EBB79A415C}"/>
              </a:ext>
            </a:extLst>
          </p:cNvPr>
          <p:cNvSpPr/>
          <p:nvPr/>
        </p:nvSpPr>
        <p:spPr>
          <a:xfrm>
            <a:off x="7045419" y="2943411"/>
            <a:ext cx="4107466" cy="3098501"/>
          </a:xfrm>
          <a:prstGeom prst="rect">
            <a:avLst/>
          </a:prstGeom>
          <a:solidFill>
            <a:schemeClr val="tx1"/>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5F2786F-108C-76A1-DD3E-4715046E116E}"/>
              </a:ext>
            </a:extLst>
          </p:cNvPr>
          <p:cNvSpPr>
            <a:spLocks noGrp="1"/>
          </p:cNvSpPr>
          <p:nvPr>
            <p:ph type="title"/>
          </p:nvPr>
        </p:nvSpPr>
        <p:spPr>
          <a:xfrm>
            <a:off x="838200" y="365126"/>
            <a:ext cx="10515600" cy="1000688"/>
          </a:xfrm>
        </p:spPr>
        <p:txBody>
          <a:bodyPr/>
          <a:lstStyle/>
          <a:p>
            <a:r>
              <a:rPr lang="de-DE" sz="3000" b="1" dirty="0">
                <a:solidFill>
                  <a:srgbClr val="662483"/>
                </a:solidFill>
                <a:latin typeface="Arial" panose="020B0604020202020204" pitchFamily="34" charset="0"/>
                <a:cs typeface="Arial" panose="020B0604020202020204" pitchFamily="34" charset="0"/>
              </a:rPr>
              <a:t>Anja Renner </a:t>
            </a:r>
            <a:br>
              <a:rPr lang="de-DE" sz="3000" b="1" dirty="0">
                <a:solidFill>
                  <a:srgbClr val="662483"/>
                </a:solidFill>
                <a:latin typeface="Arial" panose="020B0604020202020204" pitchFamily="34" charset="0"/>
                <a:cs typeface="Arial" panose="020B0604020202020204" pitchFamily="34" charset="0"/>
              </a:rPr>
            </a:br>
            <a:r>
              <a:rPr lang="de-DE" sz="2400" dirty="0">
                <a:solidFill>
                  <a:srgbClr val="662483"/>
                </a:solidFill>
                <a:latin typeface="Arial" panose="020B0604020202020204" pitchFamily="34" charset="0"/>
                <a:cs typeface="Arial" panose="020B0604020202020204" pitchFamily="34" charset="0"/>
              </a:rPr>
              <a:t>aus Gmund am Tegernsee </a:t>
            </a:r>
            <a:r>
              <a:rPr lang="de-DE" sz="3000" b="1" dirty="0">
                <a:solidFill>
                  <a:srgbClr val="662483"/>
                </a:solidFill>
                <a:latin typeface="Arial" panose="020B0604020202020204" pitchFamily="34" charset="0"/>
                <a:cs typeface="Arial" panose="020B0604020202020204" pitchFamily="34" charset="0"/>
              </a:rPr>
              <a:t>schon!</a:t>
            </a:r>
          </a:p>
        </p:txBody>
      </p:sp>
      <p:sp>
        <p:nvSpPr>
          <p:cNvPr id="5" name="Textfeld 4">
            <a:extLst>
              <a:ext uri="{FF2B5EF4-FFF2-40B4-BE49-F238E27FC236}">
                <a16:creationId xmlns:a16="http://schemas.microsoft.com/office/drawing/2014/main" id="{4A8B0F6A-3917-118D-A86C-60888DA663D3}"/>
              </a:ext>
            </a:extLst>
          </p:cNvPr>
          <p:cNvSpPr txBox="1"/>
          <p:nvPr/>
        </p:nvSpPr>
        <p:spPr>
          <a:xfrm>
            <a:off x="838200" y="2438104"/>
            <a:ext cx="7560334" cy="369332"/>
          </a:xfrm>
          <a:prstGeom prst="rect">
            <a:avLst/>
          </a:prstGeom>
          <a:noFill/>
        </p:spPr>
        <p:txBody>
          <a:bodyPr wrap="square">
            <a:spAutoFit/>
          </a:bodyPr>
          <a:lstStyle/>
          <a:p>
            <a:r>
              <a:rPr lang="de-DE" b="1" dirty="0">
                <a:latin typeface="Arial" panose="020B0604020202020204" pitchFamily="34" charset="0"/>
                <a:cs typeface="Arial" panose="020B0604020202020204" pitchFamily="34" charset="0"/>
              </a:rPr>
              <a:t>Auch wenn Sie die Strecke nicht so,…</a:t>
            </a:r>
          </a:p>
        </p:txBody>
      </p:sp>
      <p:sp>
        <p:nvSpPr>
          <p:cNvPr id="7" name="Textfeld 6">
            <a:extLst>
              <a:ext uri="{FF2B5EF4-FFF2-40B4-BE49-F238E27FC236}">
                <a16:creationId xmlns:a16="http://schemas.microsoft.com/office/drawing/2014/main" id="{3AAA19F1-88AB-CD76-6885-543F2F052CC5}"/>
              </a:ext>
            </a:extLst>
          </p:cNvPr>
          <p:cNvSpPr txBox="1"/>
          <p:nvPr/>
        </p:nvSpPr>
        <p:spPr>
          <a:xfrm>
            <a:off x="534409" y="1201560"/>
            <a:ext cx="10515600" cy="400110"/>
          </a:xfrm>
          <a:prstGeom prst="rect">
            <a:avLst/>
          </a:prstGeom>
          <a:noFill/>
        </p:spPr>
        <p:txBody>
          <a:bodyPr wrap="square">
            <a:spAutoFit/>
          </a:bodyPr>
          <a:lstStyle/>
          <a:p>
            <a:pPr algn="ctr"/>
            <a:r>
              <a:rPr lang="de-DE" sz="2000" b="1" dirty="0">
                <a:latin typeface="Arial" panose="020B0604020202020204" pitchFamily="34" charset="0"/>
                <a:cs typeface="Arial" panose="020B0604020202020204" pitchFamily="34" charset="0"/>
              </a:rPr>
              <a:t>Mit dieser Zeit gewann sie 2024 bei den Paralympics in Paris die Bronze Medaille </a:t>
            </a:r>
          </a:p>
        </p:txBody>
      </p:sp>
      <p:pic>
        <p:nvPicPr>
          <p:cNvPr id="3" name="Grafik 2">
            <a:extLst>
              <a:ext uri="{FF2B5EF4-FFF2-40B4-BE49-F238E27FC236}">
                <a16:creationId xmlns:a16="http://schemas.microsoft.com/office/drawing/2014/main" id="{C9734284-00DF-4E06-D8B0-5CD6360C410E}"/>
              </a:ext>
            </a:extLst>
          </p:cNvPr>
          <p:cNvPicPr>
            <a:picLocks noChangeAspect="1"/>
          </p:cNvPicPr>
          <p:nvPr/>
        </p:nvPicPr>
        <p:blipFill rotWithShape="1">
          <a:blip r:embed="rId3"/>
          <a:srcRect t="32235" b="18650"/>
          <a:stretch/>
        </p:blipFill>
        <p:spPr>
          <a:xfrm>
            <a:off x="6762354" y="2891069"/>
            <a:ext cx="4239140" cy="2774718"/>
          </a:xfrm>
          <a:prstGeom prst="rect">
            <a:avLst/>
          </a:prstGeom>
          <a:effectLst>
            <a:softEdge rad="1244600"/>
          </a:effectLst>
        </p:spPr>
      </p:pic>
      <p:pic>
        <p:nvPicPr>
          <p:cNvPr id="8" name="Grafik 7">
            <a:extLst>
              <a:ext uri="{FF2B5EF4-FFF2-40B4-BE49-F238E27FC236}">
                <a16:creationId xmlns:a16="http://schemas.microsoft.com/office/drawing/2014/main" id="{D3C62A08-7DD5-E9E9-52A5-D104BEE8919D}"/>
              </a:ext>
            </a:extLst>
          </p:cNvPr>
          <p:cNvPicPr>
            <a:picLocks noChangeAspect="1"/>
          </p:cNvPicPr>
          <p:nvPr/>
        </p:nvPicPr>
        <p:blipFill rotWithShape="1">
          <a:blip r:embed="rId3"/>
          <a:srcRect t="32235" b="18650"/>
          <a:stretch/>
        </p:blipFill>
        <p:spPr>
          <a:xfrm>
            <a:off x="998321" y="3094144"/>
            <a:ext cx="3781350" cy="2793288"/>
          </a:xfrm>
          <a:prstGeom prst="rect">
            <a:avLst/>
          </a:prstGeom>
        </p:spPr>
      </p:pic>
      <p:sp>
        <p:nvSpPr>
          <p:cNvPr id="10" name="Textfeld 9">
            <a:extLst>
              <a:ext uri="{FF2B5EF4-FFF2-40B4-BE49-F238E27FC236}">
                <a16:creationId xmlns:a16="http://schemas.microsoft.com/office/drawing/2014/main" id="{041AB2F0-6A05-D216-8046-BBF85F38C586}"/>
              </a:ext>
            </a:extLst>
          </p:cNvPr>
          <p:cNvSpPr txBox="1"/>
          <p:nvPr/>
        </p:nvSpPr>
        <p:spPr>
          <a:xfrm>
            <a:off x="7505003" y="2151396"/>
            <a:ext cx="4107466" cy="646331"/>
          </a:xfrm>
          <a:prstGeom prst="rect">
            <a:avLst/>
          </a:prstGeom>
          <a:noFill/>
        </p:spPr>
        <p:txBody>
          <a:bodyPr wrap="square">
            <a:spAutoFit/>
          </a:bodyPr>
          <a:lstStyle/>
          <a:p>
            <a:endParaRPr lang="de-DE" sz="1800" b="1" dirty="0">
              <a:latin typeface="Arial" panose="020B0604020202020204" pitchFamily="34" charset="0"/>
              <a:cs typeface="Arial" panose="020B0604020202020204" pitchFamily="34" charset="0"/>
            </a:endParaRPr>
          </a:p>
          <a:p>
            <a:r>
              <a:rPr lang="de-DE" sz="1800" b="1" dirty="0">
                <a:latin typeface="Arial" panose="020B0604020202020204" pitchFamily="34" charset="0"/>
                <a:cs typeface="Arial" panose="020B0604020202020204" pitchFamily="34" charset="0"/>
              </a:rPr>
              <a:t>… sondern eher so sieht.</a:t>
            </a:r>
          </a:p>
        </p:txBody>
      </p:sp>
    </p:spTree>
    <p:extLst>
      <p:ext uri="{BB962C8B-B14F-4D97-AF65-F5344CB8AC3E}">
        <p14:creationId xmlns:p14="http://schemas.microsoft.com/office/powerpoint/2010/main" val="2632906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pulsvideo_Verfassungsviertelstunde_Anja Renner 118a BV (480p)_UT">
            <a:hlinkClick r:id="" action="ppaction://media"/>
            <a:extLst>
              <a:ext uri="{FF2B5EF4-FFF2-40B4-BE49-F238E27FC236}">
                <a16:creationId xmlns:a16="http://schemas.microsoft.com/office/drawing/2014/main" id="{4D145566-42DB-4EB7-85C9-79DAB1C2E876}"/>
              </a:ext>
            </a:extLst>
          </p:cNvPr>
          <p:cNvPicPr>
            <a:picLocks noChangeAspect="1"/>
          </p:cNvPicPr>
          <p:nvPr>
            <a:videoFile r:link="rId1"/>
            <p:extLst>
              <p:ext uri="{DAA4B4D4-6D71-4841-9C94-3DE7FCFB9230}">
                <p14:media xmlns:p14="http://schemas.microsoft.com/office/powerpoint/2010/main" r:embed="rId2">
                  <p14:trim end="73199.6666"/>
                </p14:media>
              </p:ext>
            </p:extLst>
          </p:nvPr>
        </p:nvPicPr>
        <p:blipFill>
          <a:blip r:embed="rId4"/>
          <a:stretch>
            <a:fillRect/>
          </a:stretch>
        </p:blipFill>
        <p:spPr>
          <a:xfrm>
            <a:off x="853366" y="482321"/>
            <a:ext cx="10279673" cy="5777802"/>
          </a:xfrm>
          <a:prstGeom prst="rect">
            <a:avLst/>
          </a:prstGeom>
        </p:spPr>
      </p:pic>
    </p:spTree>
    <p:extLst>
      <p:ext uri="{BB962C8B-B14F-4D97-AF65-F5344CB8AC3E}">
        <p14:creationId xmlns:p14="http://schemas.microsoft.com/office/powerpoint/2010/main" val="228200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B8C2185-BB40-41B1-FBC1-59A4357429FE}"/>
              </a:ext>
            </a:extLst>
          </p:cNvPr>
          <p:cNvSpPr>
            <a:spLocks noGrp="1"/>
          </p:cNvSpPr>
          <p:nvPr>
            <p:ph idx="1"/>
          </p:nvPr>
        </p:nvSpPr>
        <p:spPr>
          <a:xfrm>
            <a:off x="1184450" y="5714442"/>
            <a:ext cx="10515600" cy="871698"/>
          </a:xfrm>
        </p:spPr>
        <p:txBody>
          <a:bodyPr/>
          <a:lstStyle/>
          <a:p>
            <a:pPr marL="0" indent="0">
              <a:buNone/>
            </a:pPr>
            <a:r>
              <a:rPr lang="de-DE" dirty="0"/>
              <a:t>Was bedeutet Inklusion für Sie? Vervollständigen Sie den Satz!</a:t>
            </a:r>
          </a:p>
        </p:txBody>
      </p:sp>
      <p:pic>
        <p:nvPicPr>
          <p:cNvPr id="2" name="Grafik 1">
            <a:extLst>
              <a:ext uri="{FF2B5EF4-FFF2-40B4-BE49-F238E27FC236}">
                <a16:creationId xmlns:a16="http://schemas.microsoft.com/office/drawing/2014/main" id="{B89538E7-DE28-8770-F4A4-CD3A94E7E03A}"/>
              </a:ext>
            </a:extLst>
          </p:cNvPr>
          <p:cNvPicPr>
            <a:picLocks noChangeAspect="1"/>
          </p:cNvPicPr>
          <p:nvPr/>
        </p:nvPicPr>
        <p:blipFill>
          <a:blip r:embed="rId2"/>
          <a:stretch>
            <a:fillRect/>
          </a:stretch>
        </p:blipFill>
        <p:spPr>
          <a:xfrm>
            <a:off x="1964592" y="476779"/>
            <a:ext cx="7651680" cy="5120853"/>
          </a:xfrm>
          <a:prstGeom prst="rect">
            <a:avLst/>
          </a:prstGeom>
        </p:spPr>
      </p:pic>
      <p:sp>
        <p:nvSpPr>
          <p:cNvPr id="5" name="Textfeld 4">
            <a:extLst>
              <a:ext uri="{FF2B5EF4-FFF2-40B4-BE49-F238E27FC236}">
                <a16:creationId xmlns:a16="http://schemas.microsoft.com/office/drawing/2014/main" id="{6E87F973-4710-E2C1-7EC8-BC054F230C4C}"/>
              </a:ext>
            </a:extLst>
          </p:cNvPr>
          <p:cNvSpPr txBox="1"/>
          <p:nvPr/>
        </p:nvSpPr>
        <p:spPr>
          <a:xfrm>
            <a:off x="8014160" y="1878922"/>
            <a:ext cx="2641745" cy="919401"/>
          </a:xfrm>
          <a:prstGeom prst="wedgeRoundRectCallout">
            <a:avLst>
              <a:gd name="adj1" fmla="val -44898"/>
              <a:gd name="adj2" fmla="val 110692"/>
              <a:gd name="adj3" fmla="val 16667"/>
            </a:avLst>
          </a:prstGeom>
          <a:solidFill>
            <a:srgbClr val="FFFFFF"/>
          </a:solidFill>
          <a:ln w="28575">
            <a:solidFill>
              <a:srgbClr val="662483"/>
            </a:solidFill>
          </a:ln>
        </p:spPr>
        <p:txBody>
          <a:bodyPr wrap="square">
            <a:spAutoFit/>
          </a:bodyPr>
          <a:lstStyle/>
          <a:p>
            <a:pPr algn="ctr"/>
            <a:r>
              <a:rPr lang="de-DE" sz="2400" b="1" dirty="0">
                <a:latin typeface="Arial" panose="020B0604020202020204" pitchFamily="34" charset="0"/>
                <a:cs typeface="Arial" panose="020B0604020202020204" pitchFamily="34" charset="0"/>
              </a:rPr>
              <a:t>Inklusion heißt,…</a:t>
            </a:r>
          </a:p>
        </p:txBody>
      </p:sp>
    </p:spTree>
    <p:extLst>
      <p:ext uri="{BB962C8B-B14F-4D97-AF65-F5344CB8AC3E}">
        <p14:creationId xmlns:p14="http://schemas.microsoft.com/office/powerpoint/2010/main" val="2741154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pulsvideo_Verfassungsviertelstunde_Anja Renner 118a BV (480p)_UT">
            <a:hlinkClick r:id="" action="ppaction://media"/>
            <a:extLst>
              <a:ext uri="{FF2B5EF4-FFF2-40B4-BE49-F238E27FC236}">
                <a16:creationId xmlns:a16="http://schemas.microsoft.com/office/drawing/2014/main" id="{4D145566-42DB-4EB7-85C9-79DAB1C2E876}"/>
              </a:ext>
            </a:extLst>
          </p:cNvPr>
          <p:cNvPicPr>
            <a:picLocks noChangeAspect="1"/>
          </p:cNvPicPr>
          <p:nvPr>
            <a:videoFile r:link="rId1"/>
            <p:extLst>
              <p:ext uri="{DAA4B4D4-6D71-4841-9C94-3DE7FCFB9230}">
                <p14:media xmlns:p14="http://schemas.microsoft.com/office/powerpoint/2010/main" r:embed="rId2">
                  <p14:trim st="30545" end="72.6666"/>
                </p14:media>
              </p:ext>
            </p:extLst>
          </p:nvPr>
        </p:nvPicPr>
        <p:blipFill>
          <a:blip r:embed="rId4"/>
          <a:stretch>
            <a:fillRect/>
          </a:stretch>
        </p:blipFill>
        <p:spPr>
          <a:xfrm>
            <a:off x="853366" y="482321"/>
            <a:ext cx="10279673" cy="5777802"/>
          </a:xfrm>
          <a:prstGeom prst="rect">
            <a:avLst/>
          </a:prstGeom>
        </p:spPr>
      </p:pic>
    </p:spTree>
    <p:extLst>
      <p:ext uri="{BB962C8B-B14F-4D97-AF65-F5344CB8AC3E}">
        <p14:creationId xmlns:p14="http://schemas.microsoft.com/office/powerpoint/2010/main" val="11505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58086BD-F9F7-8006-CC0C-0EBD084A4D2B}"/>
              </a:ext>
            </a:extLst>
          </p:cNvPr>
          <p:cNvPicPr>
            <a:picLocks noChangeAspect="1"/>
          </p:cNvPicPr>
          <p:nvPr/>
        </p:nvPicPr>
        <p:blipFill>
          <a:blip r:embed="rId3"/>
          <a:stretch>
            <a:fillRect/>
          </a:stretch>
        </p:blipFill>
        <p:spPr>
          <a:xfrm>
            <a:off x="729985" y="520723"/>
            <a:ext cx="2207294" cy="1477222"/>
          </a:xfrm>
          <a:prstGeom prst="rect">
            <a:avLst/>
          </a:prstGeom>
        </p:spPr>
      </p:pic>
      <p:sp>
        <p:nvSpPr>
          <p:cNvPr id="3" name="Textfeld 2">
            <a:extLst>
              <a:ext uri="{FF2B5EF4-FFF2-40B4-BE49-F238E27FC236}">
                <a16:creationId xmlns:a16="http://schemas.microsoft.com/office/drawing/2014/main" id="{E244F678-52C4-D1A3-F2FB-BB537485B840}"/>
              </a:ext>
            </a:extLst>
          </p:cNvPr>
          <p:cNvSpPr txBox="1"/>
          <p:nvPr/>
        </p:nvSpPr>
        <p:spPr>
          <a:xfrm>
            <a:off x="3083066" y="710709"/>
            <a:ext cx="7636815" cy="1123712"/>
          </a:xfrm>
          <a:prstGeom prst="wedgeRoundRectCallout">
            <a:avLst>
              <a:gd name="adj1" fmla="val -55762"/>
              <a:gd name="adj2" fmla="val 2795"/>
              <a:gd name="adj3" fmla="val 16667"/>
            </a:avLst>
          </a:prstGeom>
          <a:solidFill>
            <a:srgbClr val="FFFFFF"/>
          </a:solidFill>
          <a:ln w="28575">
            <a:solidFill>
              <a:srgbClr val="662483"/>
            </a:solidFill>
          </a:ln>
        </p:spPr>
        <p:txBody>
          <a:bodyPr wrap="square">
            <a:spAutoFit/>
          </a:bodyPr>
          <a:lstStyle/>
          <a:p>
            <a:pPr algn="ctr"/>
            <a:r>
              <a:rPr lang="de-DE" sz="2000" b="1" dirty="0">
                <a:latin typeface="Arial" panose="020B0604020202020204" pitchFamily="34" charset="0"/>
                <a:cs typeface="Arial" panose="020B0604020202020204" pitchFamily="34" charset="0"/>
              </a:rPr>
              <a:t>Jeder Mensch verdient Respekt und die (gleiche) Chance, Teil unserer Gesellschaft zu sein! Art. 3 GG schafft eine rechtliche Grundlage dafür. </a:t>
            </a:r>
          </a:p>
        </p:txBody>
      </p:sp>
      <p:sp>
        <p:nvSpPr>
          <p:cNvPr id="2" name="Rechteck 1">
            <a:extLst>
              <a:ext uri="{FF2B5EF4-FFF2-40B4-BE49-F238E27FC236}">
                <a16:creationId xmlns:a16="http://schemas.microsoft.com/office/drawing/2014/main" id="{09BC79E4-BA4B-40C9-BEB6-D6846EBEDDFF}"/>
              </a:ext>
            </a:extLst>
          </p:cNvPr>
          <p:cNvSpPr/>
          <p:nvPr/>
        </p:nvSpPr>
        <p:spPr>
          <a:xfrm>
            <a:off x="729985" y="2562330"/>
            <a:ext cx="10483975" cy="643095"/>
          </a:xfrm>
          <a:prstGeom prst="rect">
            <a:avLst/>
          </a:prstGeom>
          <a:solidFill>
            <a:srgbClr val="6524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latin typeface="Arial" panose="020B0604020202020204" pitchFamily="34" charset="0"/>
                <a:cs typeface="Arial" panose="020B0604020202020204" pitchFamily="34" charset="0"/>
              </a:rPr>
              <a:t>Art. 3 Abs. 3 GG</a:t>
            </a:r>
          </a:p>
        </p:txBody>
      </p:sp>
      <p:sp>
        <p:nvSpPr>
          <p:cNvPr id="9" name="Textfeld 8">
            <a:extLst>
              <a:ext uri="{FF2B5EF4-FFF2-40B4-BE49-F238E27FC236}">
                <a16:creationId xmlns:a16="http://schemas.microsoft.com/office/drawing/2014/main" id="{C79E2F05-BD84-4A51-8983-84C272922C6B}"/>
              </a:ext>
            </a:extLst>
          </p:cNvPr>
          <p:cNvSpPr txBox="1"/>
          <p:nvPr/>
        </p:nvSpPr>
        <p:spPr>
          <a:xfrm>
            <a:off x="934497" y="3647552"/>
            <a:ext cx="10068448" cy="1938992"/>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„Niemand darf wegen seines Geschlechtes, seiner Abstammung, seiner Rasse, seiner Sprache, seiner Heimat und Herkunft, seines Glaubens, seiner religiösen oder politischen Anschauungen benachteiligt oder bevorzugt werden. Niemand darf wegen seiner Behinderung benachteiligt werden.“</a:t>
            </a:r>
          </a:p>
        </p:txBody>
      </p:sp>
    </p:spTree>
    <p:extLst>
      <p:ext uri="{BB962C8B-B14F-4D97-AF65-F5344CB8AC3E}">
        <p14:creationId xmlns:p14="http://schemas.microsoft.com/office/powerpoint/2010/main" val="1067914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5D8AC6CE-E835-10C9-80C7-A651BCE4109E}"/>
              </a:ext>
            </a:extLst>
          </p:cNvPr>
          <p:cNvSpPr txBox="1"/>
          <p:nvPr/>
        </p:nvSpPr>
        <p:spPr>
          <a:xfrm>
            <a:off x="481488" y="2407160"/>
            <a:ext cx="10571140" cy="523220"/>
          </a:xfrm>
          <a:prstGeom prst="rect">
            <a:avLst/>
          </a:prstGeom>
          <a:noFill/>
        </p:spPr>
        <p:txBody>
          <a:bodyPr wrap="square">
            <a:spAutoFit/>
          </a:bodyPr>
          <a:lstStyle/>
          <a:p>
            <a:pPr algn="ctr"/>
            <a:r>
              <a:rPr lang="de-DE" sz="2800" b="1" dirty="0">
                <a:solidFill>
                  <a:srgbClr val="662483"/>
                </a:solidFill>
                <a:latin typeface="Arial" panose="020B0604020202020204" pitchFamily="34" charset="0"/>
                <a:cs typeface="Arial" panose="020B0604020202020204" pitchFamily="34" charset="0"/>
              </a:rPr>
              <a:t>Wie können wir persönlich aktiv werden …</a:t>
            </a:r>
          </a:p>
        </p:txBody>
      </p:sp>
      <p:sp>
        <p:nvSpPr>
          <p:cNvPr id="6" name="Textfeld 5">
            <a:extLst>
              <a:ext uri="{FF2B5EF4-FFF2-40B4-BE49-F238E27FC236}">
                <a16:creationId xmlns:a16="http://schemas.microsoft.com/office/drawing/2014/main" id="{0CDECB77-FAF5-C524-C361-C13324ACC69D}"/>
              </a:ext>
            </a:extLst>
          </p:cNvPr>
          <p:cNvSpPr txBox="1"/>
          <p:nvPr/>
        </p:nvSpPr>
        <p:spPr>
          <a:xfrm>
            <a:off x="2489200" y="5622812"/>
            <a:ext cx="9225175" cy="553998"/>
          </a:xfrm>
          <a:prstGeom prst="rect">
            <a:avLst/>
          </a:prstGeom>
          <a:noFill/>
        </p:spPr>
        <p:txBody>
          <a:bodyPr wrap="square">
            <a:spAutoFit/>
          </a:bodyPr>
          <a:lstStyle/>
          <a:p>
            <a:pPr algn="ctr"/>
            <a:r>
              <a:rPr lang="de-DE" sz="3000" b="1" dirty="0">
                <a:solidFill>
                  <a:srgbClr val="662483"/>
                </a:solidFill>
                <a:latin typeface="Arial" panose="020B0604020202020204" pitchFamily="34" charset="0"/>
                <a:cs typeface="Arial" panose="020B0604020202020204" pitchFamily="34" charset="0"/>
              </a:rPr>
              <a:t>…und unsere Welt inklusiver machen? </a:t>
            </a:r>
          </a:p>
        </p:txBody>
      </p:sp>
      <p:pic>
        <p:nvPicPr>
          <p:cNvPr id="4" name="Grafik 3">
            <a:extLst>
              <a:ext uri="{FF2B5EF4-FFF2-40B4-BE49-F238E27FC236}">
                <a16:creationId xmlns:a16="http://schemas.microsoft.com/office/drawing/2014/main" id="{395B9D3F-EFE5-B534-3341-253EF47241B5}"/>
              </a:ext>
            </a:extLst>
          </p:cNvPr>
          <p:cNvPicPr>
            <a:picLocks noChangeAspect="1"/>
          </p:cNvPicPr>
          <p:nvPr/>
        </p:nvPicPr>
        <p:blipFill>
          <a:blip r:embed="rId2"/>
          <a:stretch>
            <a:fillRect/>
          </a:stretch>
        </p:blipFill>
        <p:spPr>
          <a:xfrm>
            <a:off x="729985" y="520723"/>
            <a:ext cx="2207294" cy="1477222"/>
          </a:xfrm>
          <a:prstGeom prst="rect">
            <a:avLst/>
          </a:prstGeom>
        </p:spPr>
      </p:pic>
      <p:sp>
        <p:nvSpPr>
          <p:cNvPr id="8" name="Textfeld 7">
            <a:extLst>
              <a:ext uri="{FF2B5EF4-FFF2-40B4-BE49-F238E27FC236}">
                <a16:creationId xmlns:a16="http://schemas.microsoft.com/office/drawing/2014/main" id="{A62F4D98-0F18-3343-0A17-BABE378DC2E9}"/>
              </a:ext>
            </a:extLst>
          </p:cNvPr>
          <p:cNvSpPr txBox="1"/>
          <p:nvPr/>
        </p:nvSpPr>
        <p:spPr>
          <a:xfrm>
            <a:off x="3083066" y="710709"/>
            <a:ext cx="6917921" cy="783193"/>
          </a:xfrm>
          <a:prstGeom prst="wedgeRoundRectCallout">
            <a:avLst>
              <a:gd name="adj1" fmla="val -55762"/>
              <a:gd name="adj2" fmla="val 2795"/>
              <a:gd name="adj3" fmla="val 16667"/>
            </a:avLst>
          </a:prstGeom>
          <a:solidFill>
            <a:srgbClr val="FFFFFF"/>
          </a:solidFill>
          <a:ln w="28575">
            <a:solidFill>
              <a:srgbClr val="662483"/>
            </a:solidFill>
          </a:ln>
        </p:spPr>
        <p:txBody>
          <a:bodyPr wrap="square">
            <a:spAutoFit/>
          </a:bodyPr>
          <a:lstStyle/>
          <a:p>
            <a:pPr marL="0" rtl="0" eaLnBrk="1" latinLnBrk="0" hangingPunct="1">
              <a:spcBef>
                <a:spcPts val="0"/>
              </a:spcBef>
              <a:spcAft>
                <a:spcPts val="0"/>
              </a:spcAft>
            </a:pPr>
            <a:r>
              <a:rPr lang="de-DE" sz="2000" b="1" kern="1200" dirty="0">
                <a:solidFill>
                  <a:srgbClr val="000000"/>
                </a:solidFill>
                <a:effectLst/>
                <a:latin typeface="Arial" panose="020B0604020202020204" pitchFamily="34" charset="0"/>
                <a:ea typeface="+mn-ea"/>
                <a:cs typeface="Arial" panose="020B0604020202020204" pitchFamily="34" charset="0"/>
              </a:rPr>
              <a:t>Ihr seid die Generation, </a:t>
            </a:r>
            <a:endParaRPr lang="de-DE" sz="2000" dirty="0">
              <a:effectLst/>
            </a:endParaRPr>
          </a:p>
          <a:p>
            <a:pPr marL="0" rtl="0" eaLnBrk="1" latinLnBrk="0" hangingPunct="1">
              <a:spcBef>
                <a:spcPts val="0"/>
              </a:spcBef>
              <a:spcAft>
                <a:spcPts val="0"/>
              </a:spcAft>
            </a:pPr>
            <a:r>
              <a:rPr lang="de-DE" sz="2000" b="1" kern="1200" dirty="0">
                <a:solidFill>
                  <a:srgbClr val="000000"/>
                </a:solidFill>
                <a:effectLst/>
                <a:latin typeface="Arial" panose="020B0604020202020204" pitchFamily="34" charset="0"/>
                <a:ea typeface="+mn-ea"/>
                <a:cs typeface="Arial" panose="020B0604020202020204" pitchFamily="34" charset="0"/>
              </a:rPr>
              <a:t>die die Welt inklusiver machen kann…!</a:t>
            </a:r>
            <a:endParaRPr lang="de-DE" sz="2000" dirty="0">
              <a:effectLst/>
            </a:endParaRPr>
          </a:p>
        </p:txBody>
      </p:sp>
      <p:sp>
        <p:nvSpPr>
          <p:cNvPr id="16" name="Inhaltsplatzhalter 2">
            <a:extLst>
              <a:ext uri="{FF2B5EF4-FFF2-40B4-BE49-F238E27FC236}">
                <a16:creationId xmlns:a16="http://schemas.microsoft.com/office/drawing/2014/main" id="{1E7BEE75-D054-71D0-8138-E6DB17D27AC1}"/>
              </a:ext>
            </a:extLst>
          </p:cNvPr>
          <p:cNvSpPr txBox="1">
            <a:spLocks/>
          </p:cNvSpPr>
          <p:nvPr/>
        </p:nvSpPr>
        <p:spPr>
          <a:xfrm>
            <a:off x="4434979" y="3071734"/>
            <a:ext cx="3024737" cy="8558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dirty="0"/>
              <a:t>Finden Sie im Team konkrete Beispiele!</a:t>
            </a:r>
          </a:p>
        </p:txBody>
      </p:sp>
      <p:sp>
        <p:nvSpPr>
          <p:cNvPr id="17" name="Textfeld 16">
            <a:extLst>
              <a:ext uri="{FF2B5EF4-FFF2-40B4-BE49-F238E27FC236}">
                <a16:creationId xmlns:a16="http://schemas.microsoft.com/office/drawing/2014/main" id="{4D688666-84C3-CAA8-34A6-0C5579C07116}"/>
              </a:ext>
            </a:extLst>
          </p:cNvPr>
          <p:cNvSpPr txBox="1"/>
          <p:nvPr/>
        </p:nvSpPr>
        <p:spPr>
          <a:xfrm rot="21262382">
            <a:off x="3444828" y="4022580"/>
            <a:ext cx="1054438" cy="374571"/>
          </a:xfrm>
          <a:custGeom>
            <a:avLst/>
            <a:gdLst>
              <a:gd name="connsiteX0" fmla="*/ 0 w 1054438"/>
              <a:gd name="connsiteY0" fmla="*/ 62430 h 374571"/>
              <a:gd name="connsiteX1" fmla="*/ 62430 w 1054438"/>
              <a:gd name="connsiteY1" fmla="*/ 0 h 374571"/>
              <a:gd name="connsiteX2" fmla="*/ 175740 w 1054438"/>
              <a:gd name="connsiteY2" fmla="*/ 0 h 374571"/>
              <a:gd name="connsiteX3" fmla="*/ 175740 w 1054438"/>
              <a:gd name="connsiteY3" fmla="*/ 0 h 374571"/>
              <a:gd name="connsiteX4" fmla="*/ 439349 w 1054438"/>
              <a:gd name="connsiteY4" fmla="*/ 0 h 374571"/>
              <a:gd name="connsiteX5" fmla="*/ 992008 w 1054438"/>
              <a:gd name="connsiteY5" fmla="*/ 0 h 374571"/>
              <a:gd name="connsiteX6" fmla="*/ 1054438 w 1054438"/>
              <a:gd name="connsiteY6" fmla="*/ 62430 h 374571"/>
              <a:gd name="connsiteX7" fmla="*/ 1054438 w 1054438"/>
              <a:gd name="connsiteY7" fmla="*/ 218500 h 374571"/>
              <a:gd name="connsiteX8" fmla="*/ 1054438 w 1054438"/>
              <a:gd name="connsiteY8" fmla="*/ 218500 h 374571"/>
              <a:gd name="connsiteX9" fmla="*/ 1054438 w 1054438"/>
              <a:gd name="connsiteY9" fmla="*/ 312143 h 374571"/>
              <a:gd name="connsiteX10" fmla="*/ 1054438 w 1054438"/>
              <a:gd name="connsiteY10" fmla="*/ 312141 h 374571"/>
              <a:gd name="connsiteX11" fmla="*/ 992008 w 1054438"/>
              <a:gd name="connsiteY11" fmla="*/ 374571 h 374571"/>
              <a:gd name="connsiteX12" fmla="*/ 439349 w 1054438"/>
              <a:gd name="connsiteY12" fmla="*/ 374571 h 374571"/>
              <a:gd name="connsiteX13" fmla="*/ 175740 w 1054438"/>
              <a:gd name="connsiteY13" fmla="*/ 374571 h 374571"/>
              <a:gd name="connsiteX14" fmla="*/ 175740 w 1054438"/>
              <a:gd name="connsiteY14" fmla="*/ 374571 h 374571"/>
              <a:gd name="connsiteX15" fmla="*/ 62430 w 1054438"/>
              <a:gd name="connsiteY15" fmla="*/ 374571 h 374571"/>
              <a:gd name="connsiteX16" fmla="*/ 0 w 1054438"/>
              <a:gd name="connsiteY16" fmla="*/ 312141 h 374571"/>
              <a:gd name="connsiteX17" fmla="*/ 0 w 1054438"/>
              <a:gd name="connsiteY17" fmla="*/ 312143 h 374571"/>
              <a:gd name="connsiteX18" fmla="*/ -173603 w 1054438"/>
              <a:gd name="connsiteY18" fmla="*/ 215064 h 374571"/>
              <a:gd name="connsiteX19" fmla="*/ 0 w 1054438"/>
              <a:gd name="connsiteY19" fmla="*/ 218500 h 374571"/>
              <a:gd name="connsiteX20" fmla="*/ 0 w 1054438"/>
              <a:gd name="connsiteY20" fmla="*/ 62430 h 37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4438" h="374571" fill="none" extrusionOk="0">
                <a:moveTo>
                  <a:pt x="0" y="62430"/>
                </a:moveTo>
                <a:cubicBezTo>
                  <a:pt x="6146" y="24418"/>
                  <a:pt x="27357" y="-836"/>
                  <a:pt x="62430" y="0"/>
                </a:cubicBezTo>
                <a:cubicBezTo>
                  <a:pt x="110286" y="-1671"/>
                  <a:pt x="146931" y="-2740"/>
                  <a:pt x="175740" y="0"/>
                </a:cubicBezTo>
                <a:lnTo>
                  <a:pt x="175740" y="0"/>
                </a:lnTo>
                <a:cubicBezTo>
                  <a:pt x="290963" y="3412"/>
                  <a:pt x="373322" y="-2856"/>
                  <a:pt x="439349" y="0"/>
                </a:cubicBezTo>
                <a:cubicBezTo>
                  <a:pt x="664159" y="-11920"/>
                  <a:pt x="864851" y="-25506"/>
                  <a:pt x="992008" y="0"/>
                </a:cubicBezTo>
                <a:cubicBezTo>
                  <a:pt x="1026720" y="-7504"/>
                  <a:pt x="1050905" y="35079"/>
                  <a:pt x="1054438" y="62430"/>
                </a:cubicBezTo>
                <a:cubicBezTo>
                  <a:pt x="1056777" y="114244"/>
                  <a:pt x="1050917" y="161074"/>
                  <a:pt x="1054438" y="218500"/>
                </a:cubicBezTo>
                <a:lnTo>
                  <a:pt x="1054438" y="218500"/>
                </a:lnTo>
                <a:cubicBezTo>
                  <a:pt x="1054853" y="253890"/>
                  <a:pt x="1053174" y="276002"/>
                  <a:pt x="1054438" y="312143"/>
                </a:cubicBezTo>
                <a:lnTo>
                  <a:pt x="1054438" y="312141"/>
                </a:lnTo>
                <a:cubicBezTo>
                  <a:pt x="1055693" y="344262"/>
                  <a:pt x="1027161" y="375351"/>
                  <a:pt x="992008" y="374571"/>
                </a:cubicBezTo>
                <a:cubicBezTo>
                  <a:pt x="827116" y="359301"/>
                  <a:pt x="622574" y="392605"/>
                  <a:pt x="439349" y="374571"/>
                </a:cubicBezTo>
                <a:cubicBezTo>
                  <a:pt x="317407" y="380779"/>
                  <a:pt x="271304" y="374750"/>
                  <a:pt x="175740" y="374571"/>
                </a:cubicBezTo>
                <a:lnTo>
                  <a:pt x="175740" y="374571"/>
                </a:lnTo>
                <a:cubicBezTo>
                  <a:pt x="136009" y="376229"/>
                  <a:pt x="116606" y="369097"/>
                  <a:pt x="62430" y="374571"/>
                </a:cubicBezTo>
                <a:cubicBezTo>
                  <a:pt x="25657" y="376557"/>
                  <a:pt x="949" y="347633"/>
                  <a:pt x="0" y="312141"/>
                </a:cubicBezTo>
                <a:lnTo>
                  <a:pt x="0" y="312143"/>
                </a:lnTo>
                <a:cubicBezTo>
                  <a:pt x="-61882" y="286878"/>
                  <a:pt x="-126875" y="251957"/>
                  <a:pt x="-173603" y="215064"/>
                </a:cubicBezTo>
                <a:cubicBezTo>
                  <a:pt x="-130666" y="217477"/>
                  <a:pt x="-75652" y="218866"/>
                  <a:pt x="0" y="218500"/>
                </a:cubicBezTo>
                <a:cubicBezTo>
                  <a:pt x="5636" y="142830"/>
                  <a:pt x="-473" y="132353"/>
                  <a:pt x="0" y="62430"/>
                </a:cubicBezTo>
                <a:close/>
              </a:path>
              <a:path w="1054438" h="374571" stroke="0" extrusionOk="0">
                <a:moveTo>
                  <a:pt x="0" y="62430"/>
                </a:moveTo>
                <a:cubicBezTo>
                  <a:pt x="-1894" y="32175"/>
                  <a:pt x="27688" y="-1433"/>
                  <a:pt x="62430" y="0"/>
                </a:cubicBezTo>
                <a:cubicBezTo>
                  <a:pt x="106554" y="1213"/>
                  <a:pt x="142870" y="-755"/>
                  <a:pt x="175740" y="0"/>
                </a:cubicBezTo>
                <a:lnTo>
                  <a:pt x="175740" y="0"/>
                </a:lnTo>
                <a:cubicBezTo>
                  <a:pt x="260705" y="3180"/>
                  <a:pt x="338844" y="-1174"/>
                  <a:pt x="439349" y="0"/>
                </a:cubicBezTo>
                <a:cubicBezTo>
                  <a:pt x="679925" y="-9177"/>
                  <a:pt x="763122" y="13498"/>
                  <a:pt x="992008" y="0"/>
                </a:cubicBezTo>
                <a:cubicBezTo>
                  <a:pt x="1026476" y="1512"/>
                  <a:pt x="1052469" y="22235"/>
                  <a:pt x="1054438" y="62430"/>
                </a:cubicBezTo>
                <a:cubicBezTo>
                  <a:pt x="1057764" y="133195"/>
                  <a:pt x="1048023" y="148192"/>
                  <a:pt x="1054438" y="218500"/>
                </a:cubicBezTo>
                <a:lnTo>
                  <a:pt x="1054438" y="218500"/>
                </a:lnTo>
                <a:cubicBezTo>
                  <a:pt x="1057256" y="249081"/>
                  <a:pt x="1050012" y="271493"/>
                  <a:pt x="1054438" y="312143"/>
                </a:cubicBezTo>
                <a:lnTo>
                  <a:pt x="1054438" y="312141"/>
                </a:lnTo>
                <a:cubicBezTo>
                  <a:pt x="1053333" y="339906"/>
                  <a:pt x="1027383" y="376206"/>
                  <a:pt x="992008" y="374571"/>
                </a:cubicBezTo>
                <a:cubicBezTo>
                  <a:pt x="776749" y="392789"/>
                  <a:pt x="601176" y="398115"/>
                  <a:pt x="439349" y="374571"/>
                </a:cubicBezTo>
                <a:cubicBezTo>
                  <a:pt x="371371" y="371867"/>
                  <a:pt x="243560" y="366198"/>
                  <a:pt x="175740" y="374571"/>
                </a:cubicBezTo>
                <a:lnTo>
                  <a:pt x="175740" y="374571"/>
                </a:lnTo>
                <a:cubicBezTo>
                  <a:pt x="147759" y="377330"/>
                  <a:pt x="117956" y="376260"/>
                  <a:pt x="62430" y="374571"/>
                </a:cubicBezTo>
                <a:cubicBezTo>
                  <a:pt x="28863" y="378990"/>
                  <a:pt x="2192" y="349739"/>
                  <a:pt x="0" y="312141"/>
                </a:cubicBezTo>
                <a:lnTo>
                  <a:pt x="0" y="312143"/>
                </a:lnTo>
                <a:cubicBezTo>
                  <a:pt x="-43934" y="298537"/>
                  <a:pt x="-88652" y="260920"/>
                  <a:pt x="-173603" y="215064"/>
                </a:cubicBezTo>
                <a:cubicBezTo>
                  <a:pt x="-130462" y="219731"/>
                  <a:pt x="-45946" y="213731"/>
                  <a:pt x="0" y="218500"/>
                </a:cubicBezTo>
                <a:cubicBezTo>
                  <a:pt x="-2300" y="178785"/>
                  <a:pt x="1597" y="105204"/>
                  <a:pt x="0" y="62430"/>
                </a:cubicBezTo>
                <a:close/>
              </a:path>
            </a:pathLst>
          </a:custGeom>
          <a:solidFill>
            <a:schemeClr val="bg1"/>
          </a:solidFill>
          <a:ln w="38100">
            <a:solidFill>
              <a:srgbClr val="662483"/>
            </a:solidFill>
            <a:extLst>
              <a:ext uri="{C807C97D-BFC1-408E-A445-0C87EB9F89A2}">
                <ask:lineSketchStyleProps xmlns:ask="http://schemas.microsoft.com/office/drawing/2018/sketchyshapes" xmlns="" sd="1208224854">
                  <a:prstGeom prst="wedgeRoundRectCallout">
                    <a:avLst>
                      <a:gd name="adj1" fmla="val -66464"/>
                      <a:gd name="adj2" fmla="val 7416"/>
                      <a:gd name="adj3" fmla="val 16667"/>
                    </a:avLst>
                  </a:prstGeom>
                  <ask:type>
                    <ask:lineSketchFreehand/>
                  </ask:type>
                </ask:lineSketchStyleProps>
              </a:ext>
            </a:extLst>
          </a:ln>
        </p:spPr>
        <p:txBody>
          <a:bodyPr wrap="square">
            <a:spAutoFit/>
          </a:bodyPr>
          <a:lstStyle/>
          <a:p>
            <a:pPr algn="ctr"/>
            <a:endParaRPr lang="de-DE" sz="1600" dirty="0">
              <a:highlight>
                <a:srgbClr val="000000"/>
              </a:highlight>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0BE6C0FC-5F5D-2B2A-23CD-66827A7C0F49}"/>
              </a:ext>
            </a:extLst>
          </p:cNvPr>
          <p:cNvSpPr txBox="1"/>
          <p:nvPr/>
        </p:nvSpPr>
        <p:spPr>
          <a:xfrm rot="21262382">
            <a:off x="7179282" y="3897710"/>
            <a:ext cx="1054438" cy="374571"/>
          </a:xfrm>
          <a:custGeom>
            <a:avLst/>
            <a:gdLst>
              <a:gd name="connsiteX0" fmla="*/ 0 w 1054438"/>
              <a:gd name="connsiteY0" fmla="*/ 62430 h 374571"/>
              <a:gd name="connsiteX1" fmla="*/ 62430 w 1054438"/>
              <a:gd name="connsiteY1" fmla="*/ 0 h 374571"/>
              <a:gd name="connsiteX2" fmla="*/ 615089 w 1054438"/>
              <a:gd name="connsiteY2" fmla="*/ 0 h 374571"/>
              <a:gd name="connsiteX3" fmla="*/ 785135 w 1054438"/>
              <a:gd name="connsiteY3" fmla="*/ -149559 h 374571"/>
              <a:gd name="connsiteX4" fmla="*/ 878698 w 1054438"/>
              <a:gd name="connsiteY4" fmla="*/ 0 h 374571"/>
              <a:gd name="connsiteX5" fmla="*/ 992008 w 1054438"/>
              <a:gd name="connsiteY5" fmla="*/ 0 h 374571"/>
              <a:gd name="connsiteX6" fmla="*/ 1054438 w 1054438"/>
              <a:gd name="connsiteY6" fmla="*/ 62430 h 374571"/>
              <a:gd name="connsiteX7" fmla="*/ 1054438 w 1054438"/>
              <a:gd name="connsiteY7" fmla="*/ 62429 h 374571"/>
              <a:gd name="connsiteX8" fmla="*/ 1054438 w 1054438"/>
              <a:gd name="connsiteY8" fmla="*/ 62429 h 374571"/>
              <a:gd name="connsiteX9" fmla="*/ 1054438 w 1054438"/>
              <a:gd name="connsiteY9" fmla="*/ 156071 h 374571"/>
              <a:gd name="connsiteX10" fmla="*/ 1054438 w 1054438"/>
              <a:gd name="connsiteY10" fmla="*/ 312141 h 374571"/>
              <a:gd name="connsiteX11" fmla="*/ 992008 w 1054438"/>
              <a:gd name="connsiteY11" fmla="*/ 374571 h 374571"/>
              <a:gd name="connsiteX12" fmla="*/ 878698 w 1054438"/>
              <a:gd name="connsiteY12" fmla="*/ 374571 h 374571"/>
              <a:gd name="connsiteX13" fmla="*/ 615089 w 1054438"/>
              <a:gd name="connsiteY13" fmla="*/ 374571 h 374571"/>
              <a:gd name="connsiteX14" fmla="*/ 615089 w 1054438"/>
              <a:gd name="connsiteY14" fmla="*/ 374571 h 374571"/>
              <a:gd name="connsiteX15" fmla="*/ 62430 w 1054438"/>
              <a:gd name="connsiteY15" fmla="*/ 374571 h 374571"/>
              <a:gd name="connsiteX16" fmla="*/ 0 w 1054438"/>
              <a:gd name="connsiteY16" fmla="*/ 312141 h 374571"/>
              <a:gd name="connsiteX17" fmla="*/ 0 w 1054438"/>
              <a:gd name="connsiteY17" fmla="*/ 156071 h 374571"/>
              <a:gd name="connsiteX18" fmla="*/ 0 w 1054438"/>
              <a:gd name="connsiteY18" fmla="*/ 62429 h 374571"/>
              <a:gd name="connsiteX19" fmla="*/ 0 w 1054438"/>
              <a:gd name="connsiteY19" fmla="*/ 62429 h 374571"/>
              <a:gd name="connsiteX20" fmla="*/ 0 w 1054438"/>
              <a:gd name="connsiteY20" fmla="*/ 62430 h 37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4438" h="374571" fill="none" extrusionOk="0">
                <a:moveTo>
                  <a:pt x="0" y="62430"/>
                </a:moveTo>
                <a:cubicBezTo>
                  <a:pt x="-896" y="31859"/>
                  <a:pt x="29940" y="4180"/>
                  <a:pt x="62430" y="0"/>
                </a:cubicBezTo>
                <a:cubicBezTo>
                  <a:pt x="316295" y="-24259"/>
                  <a:pt x="470719" y="19658"/>
                  <a:pt x="615089" y="0"/>
                </a:cubicBezTo>
                <a:cubicBezTo>
                  <a:pt x="690055" y="-75947"/>
                  <a:pt x="700618" y="-82453"/>
                  <a:pt x="785135" y="-149559"/>
                </a:cubicBezTo>
                <a:cubicBezTo>
                  <a:pt x="822797" y="-80074"/>
                  <a:pt x="841899" y="-43546"/>
                  <a:pt x="878698" y="0"/>
                </a:cubicBezTo>
                <a:cubicBezTo>
                  <a:pt x="928864" y="-3"/>
                  <a:pt x="963847" y="-685"/>
                  <a:pt x="992008" y="0"/>
                </a:cubicBezTo>
                <a:cubicBezTo>
                  <a:pt x="1024010" y="-2166"/>
                  <a:pt x="1057640" y="31131"/>
                  <a:pt x="1054438" y="62430"/>
                </a:cubicBezTo>
                <a:lnTo>
                  <a:pt x="1054438" y="62429"/>
                </a:lnTo>
                <a:lnTo>
                  <a:pt x="1054438" y="62429"/>
                </a:lnTo>
                <a:cubicBezTo>
                  <a:pt x="1058235" y="97024"/>
                  <a:pt x="1050499" y="136501"/>
                  <a:pt x="1054438" y="156071"/>
                </a:cubicBezTo>
                <a:cubicBezTo>
                  <a:pt x="1060274" y="218438"/>
                  <a:pt x="1052869" y="246286"/>
                  <a:pt x="1054438" y="312141"/>
                </a:cubicBezTo>
                <a:cubicBezTo>
                  <a:pt x="1050912" y="353379"/>
                  <a:pt x="1025572" y="381085"/>
                  <a:pt x="992008" y="374571"/>
                </a:cubicBezTo>
                <a:cubicBezTo>
                  <a:pt x="940958" y="370326"/>
                  <a:pt x="912213" y="370979"/>
                  <a:pt x="878698" y="374571"/>
                </a:cubicBezTo>
                <a:cubicBezTo>
                  <a:pt x="793762" y="368606"/>
                  <a:pt x="740053" y="366940"/>
                  <a:pt x="615089" y="374571"/>
                </a:cubicBezTo>
                <a:lnTo>
                  <a:pt x="615089" y="374571"/>
                </a:lnTo>
                <a:cubicBezTo>
                  <a:pt x="494360" y="368196"/>
                  <a:pt x="301766" y="373041"/>
                  <a:pt x="62430" y="374571"/>
                </a:cubicBezTo>
                <a:cubicBezTo>
                  <a:pt x="29440" y="374686"/>
                  <a:pt x="-4624" y="350356"/>
                  <a:pt x="0" y="312141"/>
                </a:cubicBezTo>
                <a:cubicBezTo>
                  <a:pt x="-6017" y="244956"/>
                  <a:pt x="-2607" y="190165"/>
                  <a:pt x="0" y="156071"/>
                </a:cubicBezTo>
                <a:cubicBezTo>
                  <a:pt x="-867" y="123722"/>
                  <a:pt x="3322" y="103987"/>
                  <a:pt x="0" y="62429"/>
                </a:cubicBezTo>
                <a:lnTo>
                  <a:pt x="0" y="62429"/>
                </a:lnTo>
                <a:lnTo>
                  <a:pt x="0" y="62430"/>
                </a:lnTo>
                <a:close/>
              </a:path>
              <a:path w="1054438" h="374571" stroke="0" extrusionOk="0">
                <a:moveTo>
                  <a:pt x="0" y="62430"/>
                </a:moveTo>
                <a:cubicBezTo>
                  <a:pt x="-4371" y="31622"/>
                  <a:pt x="24743" y="4901"/>
                  <a:pt x="62430" y="0"/>
                </a:cubicBezTo>
                <a:cubicBezTo>
                  <a:pt x="211822" y="-3916"/>
                  <a:pt x="402659" y="-13904"/>
                  <a:pt x="615089" y="0"/>
                </a:cubicBezTo>
                <a:cubicBezTo>
                  <a:pt x="663863" y="-52469"/>
                  <a:pt x="746833" y="-115940"/>
                  <a:pt x="785135" y="-149559"/>
                </a:cubicBezTo>
                <a:cubicBezTo>
                  <a:pt x="823752" y="-82483"/>
                  <a:pt x="839499" y="-74677"/>
                  <a:pt x="878698" y="0"/>
                </a:cubicBezTo>
                <a:cubicBezTo>
                  <a:pt x="933126" y="-4946"/>
                  <a:pt x="956104" y="-5266"/>
                  <a:pt x="992008" y="0"/>
                </a:cubicBezTo>
                <a:cubicBezTo>
                  <a:pt x="1029388" y="-4270"/>
                  <a:pt x="1057005" y="25455"/>
                  <a:pt x="1054438" y="62430"/>
                </a:cubicBezTo>
                <a:lnTo>
                  <a:pt x="1054438" y="62429"/>
                </a:lnTo>
                <a:lnTo>
                  <a:pt x="1054438" y="62429"/>
                </a:lnTo>
                <a:cubicBezTo>
                  <a:pt x="1056177" y="90641"/>
                  <a:pt x="1055924" y="118823"/>
                  <a:pt x="1054438" y="156071"/>
                </a:cubicBezTo>
                <a:cubicBezTo>
                  <a:pt x="1055171" y="227953"/>
                  <a:pt x="1048906" y="260430"/>
                  <a:pt x="1054438" y="312141"/>
                </a:cubicBezTo>
                <a:cubicBezTo>
                  <a:pt x="1054317" y="350040"/>
                  <a:pt x="1025524" y="372733"/>
                  <a:pt x="992008" y="374571"/>
                </a:cubicBezTo>
                <a:cubicBezTo>
                  <a:pt x="956807" y="379584"/>
                  <a:pt x="927529" y="378243"/>
                  <a:pt x="878698" y="374571"/>
                </a:cubicBezTo>
                <a:cubicBezTo>
                  <a:pt x="747958" y="369263"/>
                  <a:pt x="672515" y="367475"/>
                  <a:pt x="615089" y="374571"/>
                </a:cubicBezTo>
                <a:lnTo>
                  <a:pt x="615089" y="374571"/>
                </a:lnTo>
                <a:cubicBezTo>
                  <a:pt x="406435" y="349756"/>
                  <a:pt x="222564" y="376523"/>
                  <a:pt x="62430" y="374571"/>
                </a:cubicBezTo>
                <a:cubicBezTo>
                  <a:pt x="27468" y="375496"/>
                  <a:pt x="721" y="347508"/>
                  <a:pt x="0" y="312141"/>
                </a:cubicBezTo>
                <a:cubicBezTo>
                  <a:pt x="-3011" y="275818"/>
                  <a:pt x="2407" y="223493"/>
                  <a:pt x="0" y="156071"/>
                </a:cubicBezTo>
                <a:cubicBezTo>
                  <a:pt x="2931" y="136937"/>
                  <a:pt x="-1813" y="86166"/>
                  <a:pt x="0" y="62429"/>
                </a:cubicBezTo>
                <a:lnTo>
                  <a:pt x="0" y="62429"/>
                </a:lnTo>
                <a:lnTo>
                  <a:pt x="0" y="62430"/>
                </a:lnTo>
                <a:close/>
              </a:path>
            </a:pathLst>
          </a:custGeom>
          <a:solidFill>
            <a:schemeClr val="bg1"/>
          </a:solidFill>
          <a:ln w="38100">
            <a:solidFill>
              <a:srgbClr val="662483"/>
            </a:solidFill>
            <a:extLst>
              <a:ext uri="{C807C97D-BFC1-408E-A445-0C87EB9F89A2}">
                <ask:lineSketchStyleProps xmlns:ask="http://schemas.microsoft.com/office/drawing/2018/sketchyshapes" xmlns="" sd="3134303802">
                  <a:prstGeom prst="wedgeRoundRectCallout">
                    <a:avLst>
                      <a:gd name="adj1" fmla="val 24460"/>
                      <a:gd name="adj2" fmla="val -89928"/>
                      <a:gd name="adj3" fmla="val 16667"/>
                    </a:avLst>
                  </a:prstGeom>
                  <ask:type>
                    <ask:lineSketchFreehand/>
                  </ask:type>
                </ask:lineSketchStyleProps>
              </a:ext>
            </a:extLst>
          </a:ln>
        </p:spPr>
        <p:txBody>
          <a:bodyPr wrap="square">
            <a:spAutoFit/>
          </a:bodyPr>
          <a:lstStyle/>
          <a:p>
            <a:pPr algn="ctr"/>
            <a:endParaRPr lang="de-DE" sz="1600" dirty="0">
              <a:highlight>
                <a:srgbClr val="000000"/>
              </a:highlight>
              <a:latin typeface="Arial" panose="020B060402020202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4D1BAE50-BA94-23CF-EBDE-80CACE73DD78}"/>
              </a:ext>
            </a:extLst>
          </p:cNvPr>
          <p:cNvSpPr txBox="1"/>
          <p:nvPr/>
        </p:nvSpPr>
        <p:spPr>
          <a:xfrm rot="21262382">
            <a:off x="4450803" y="4664233"/>
            <a:ext cx="1054438" cy="374571"/>
          </a:xfrm>
          <a:custGeom>
            <a:avLst/>
            <a:gdLst>
              <a:gd name="connsiteX0" fmla="*/ 0 w 1054438"/>
              <a:gd name="connsiteY0" fmla="*/ 62430 h 374571"/>
              <a:gd name="connsiteX1" fmla="*/ 62430 w 1054438"/>
              <a:gd name="connsiteY1" fmla="*/ 0 h 374571"/>
              <a:gd name="connsiteX2" fmla="*/ 175740 w 1054438"/>
              <a:gd name="connsiteY2" fmla="*/ 0 h 374571"/>
              <a:gd name="connsiteX3" fmla="*/ 175740 w 1054438"/>
              <a:gd name="connsiteY3" fmla="*/ 0 h 374571"/>
              <a:gd name="connsiteX4" fmla="*/ 439349 w 1054438"/>
              <a:gd name="connsiteY4" fmla="*/ 0 h 374571"/>
              <a:gd name="connsiteX5" fmla="*/ 992008 w 1054438"/>
              <a:gd name="connsiteY5" fmla="*/ 0 h 374571"/>
              <a:gd name="connsiteX6" fmla="*/ 1054438 w 1054438"/>
              <a:gd name="connsiteY6" fmla="*/ 62430 h 374571"/>
              <a:gd name="connsiteX7" fmla="*/ 1054438 w 1054438"/>
              <a:gd name="connsiteY7" fmla="*/ 218500 h 374571"/>
              <a:gd name="connsiteX8" fmla="*/ 1054438 w 1054438"/>
              <a:gd name="connsiteY8" fmla="*/ 218500 h 374571"/>
              <a:gd name="connsiteX9" fmla="*/ 1054438 w 1054438"/>
              <a:gd name="connsiteY9" fmla="*/ 312143 h 374571"/>
              <a:gd name="connsiteX10" fmla="*/ 1054438 w 1054438"/>
              <a:gd name="connsiteY10" fmla="*/ 312141 h 374571"/>
              <a:gd name="connsiteX11" fmla="*/ 992008 w 1054438"/>
              <a:gd name="connsiteY11" fmla="*/ 374571 h 374571"/>
              <a:gd name="connsiteX12" fmla="*/ 439349 w 1054438"/>
              <a:gd name="connsiteY12" fmla="*/ 374571 h 374571"/>
              <a:gd name="connsiteX13" fmla="*/ 87202 w 1054438"/>
              <a:gd name="connsiteY13" fmla="*/ 547035 h 374571"/>
              <a:gd name="connsiteX14" fmla="*/ 175740 w 1054438"/>
              <a:gd name="connsiteY14" fmla="*/ 374571 h 374571"/>
              <a:gd name="connsiteX15" fmla="*/ 62430 w 1054438"/>
              <a:gd name="connsiteY15" fmla="*/ 374571 h 374571"/>
              <a:gd name="connsiteX16" fmla="*/ 0 w 1054438"/>
              <a:gd name="connsiteY16" fmla="*/ 312141 h 374571"/>
              <a:gd name="connsiteX17" fmla="*/ 0 w 1054438"/>
              <a:gd name="connsiteY17" fmla="*/ 312143 h 374571"/>
              <a:gd name="connsiteX18" fmla="*/ 0 w 1054438"/>
              <a:gd name="connsiteY18" fmla="*/ 218500 h 374571"/>
              <a:gd name="connsiteX19" fmla="*/ 0 w 1054438"/>
              <a:gd name="connsiteY19" fmla="*/ 218500 h 374571"/>
              <a:gd name="connsiteX20" fmla="*/ 0 w 1054438"/>
              <a:gd name="connsiteY20" fmla="*/ 62430 h 37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4438" h="374571" fill="none" extrusionOk="0">
                <a:moveTo>
                  <a:pt x="0" y="62430"/>
                </a:moveTo>
                <a:cubicBezTo>
                  <a:pt x="2887" y="31754"/>
                  <a:pt x="30944" y="7841"/>
                  <a:pt x="62430" y="0"/>
                </a:cubicBezTo>
                <a:cubicBezTo>
                  <a:pt x="100358" y="-3127"/>
                  <a:pt x="140513" y="-3336"/>
                  <a:pt x="175740" y="0"/>
                </a:cubicBezTo>
                <a:lnTo>
                  <a:pt x="175740" y="0"/>
                </a:lnTo>
                <a:cubicBezTo>
                  <a:pt x="305412" y="6801"/>
                  <a:pt x="312246" y="-10472"/>
                  <a:pt x="439349" y="0"/>
                </a:cubicBezTo>
                <a:cubicBezTo>
                  <a:pt x="650471" y="6089"/>
                  <a:pt x="817867" y="11250"/>
                  <a:pt x="992008" y="0"/>
                </a:cubicBezTo>
                <a:cubicBezTo>
                  <a:pt x="1027459" y="4601"/>
                  <a:pt x="1057690" y="28792"/>
                  <a:pt x="1054438" y="62430"/>
                </a:cubicBezTo>
                <a:cubicBezTo>
                  <a:pt x="1048282" y="94429"/>
                  <a:pt x="1055821" y="165187"/>
                  <a:pt x="1054438" y="218500"/>
                </a:cubicBezTo>
                <a:lnTo>
                  <a:pt x="1054438" y="218500"/>
                </a:lnTo>
                <a:cubicBezTo>
                  <a:pt x="1053573" y="246722"/>
                  <a:pt x="1056388" y="281591"/>
                  <a:pt x="1054438" y="312143"/>
                </a:cubicBezTo>
                <a:lnTo>
                  <a:pt x="1054438" y="312141"/>
                </a:lnTo>
                <a:cubicBezTo>
                  <a:pt x="1053635" y="349686"/>
                  <a:pt x="1029127" y="379276"/>
                  <a:pt x="992008" y="374571"/>
                </a:cubicBezTo>
                <a:cubicBezTo>
                  <a:pt x="845418" y="383300"/>
                  <a:pt x="705664" y="355558"/>
                  <a:pt x="439349" y="374571"/>
                </a:cubicBezTo>
                <a:cubicBezTo>
                  <a:pt x="376155" y="426677"/>
                  <a:pt x="241869" y="449547"/>
                  <a:pt x="87202" y="547035"/>
                </a:cubicBezTo>
                <a:cubicBezTo>
                  <a:pt x="103746" y="510007"/>
                  <a:pt x="144315" y="444922"/>
                  <a:pt x="175740" y="374571"/>
                </a:cubicBezTo>
                <a:cubicBezTo>
                  <a:pt x="124382" y="373838"/>
                  <a:pt x="116942" y="371617"/>
                  <a:pt x="62430" y="374571"/>
                </a:cubicBezTo>
                <a:cubicBezTo>
                  <a:pt x="31748" y="367683"/>
                  <a:pt x="2057" y="341566"/>
                  <a:pt x="0" y="312141"/>
                </a:cubicBezTo>
                <a:lnTo>
                  <a:pt x="0" y="312143"/>
                </a:lnTo>
                <a:cubicBezTo>
                  <a:pt x="-3794" y="270557"/>
                  <a:pt x="-214" y="262331"/>
                  <a:pt x="0" y="218500"/>
                </a:cubicBezTo>
                <a:lnTo>
                  <a:pt x="0" y="218500"/>
                </a:lnTo>
                <a:cubicBezTo>
                  <a:pt x="5097" y="184617"/>
                  <a:pt x="2757" y="109833"/>
                  <a:pt x="0" y="62430"/>
                </a:cubicBezTo>
                <a:close/>
              </a:path>
              <a:path w="1054438" h="374571" stroke="0" extrusionOk="0">
                <a:moveTo>
                  <a:pt x="0" y="62430"/>
                </a:moveTo>
                <a:cubicBezTo>
                  <a:pt x="4137" y="28678"/>
                  <a:pt x="32178" y="5599"/>
                  <a:pt x="62430" y="0"/>
                </a:cubicBezTo>
                <a:cubicBezTo>
                  <a:pt x="114033" y="-4162"/>
                  <a:pt x="142192" y="5616"/>
                  <a:pt x="175740" y="0"/>
                </a:cubicBezTo>
                <a:lnTo>
                  <a:pt x="175740" y="0"/>
                </a:lnTo>
                <a:cubicBezTo>
                  <a:pt x="282592" y="-1405"/>
                  <a:pt x="374715" y="3990"/>
                  <a:pt x="439349" y="0"/>
                </a:cubicBezTo>
                <a:cubicBezTo>
                  <a:pt x="688981" y="27196"/>
                  <a:pt x="855022" y="10398"/>
                  <a:pt x="992008" y="0"/>
                </a:cubicBezTo>
                <a:cubicBezTo>
                  <a:pt x="1021921" y="3667"/>
                  <a:pt x="1052926" y="24883"/>
                  <a:pt x="1054438" y="62430"/>
                </a:cubicBezTo>
                <a:cubicBezTo>
                  <a:pt x="1055786" y="128865"/>
                  <a:pt x="1047150" y="163316"/>
                  <a:pt x="1054438" y="218500"/>
                </a:cubicBezTo>
                <a:lnTo>
                  <a:pt x="1054438" y="218500"/>
                </a:lnTo>
                <a:cubicBezTo>
                  <a:pt x="1054653" y="250624"/>
                  <a:pt x="1055795" y="280377"/>
                  <a:pt x="1054438" y="312143"/>
                </a:cubicBezTo>
                <a:lnTo>
                  <a:pt x="1054438" y="312141"/>
                </a:lnTo>
                <a:cubicBezTo>
                  <a:pt x="1051358" y="349205"/>
                  <a:pt x="1030395" y="367763"/>
                  <a:pt x="992008" y="374571"/>
                </a:cubicBezTo>
                <a:cubicBezTo>
                  <a:pt x="719557" y="380793"/>
                  <a:pt x="602435" y="374682"/>
                  <a:pt x="439349" y="374571"/>
                </a:cubicBezTo>
                <a:cubicBezTo>
                  <a:pt x="365048" y="404355"/>
                  <a:pt x="194744" y="474693"/>
                  <a:pt x="87202" y="547035"/>
                </a:cubicBezTo>
                <a:cubicBezTo>
                  <a:pt x="126418" y="481509"/>
                  <a:pt x="145494" y="418828"/>
                  <a:pt x="175740" y="374571"/>
                </a:cubicBezTo>
                <a:cubicBezTo>
                  <a:pt x="124499" y="376967"/>
                  <a:pt x="115017" y="373808"/>
                  <a:pt x="62430" y="374571"/>
                </a:cubicBezTo>
                <a:cubicBezTo>
                  <a:pt x="27259" y="372923"/>
                  <a:pt x="733" y="352480"/>
                  <a:pt x="0" y="312141"/>
                </a:cubicBezTo>
                <a:lnTo>
                  <a:pt x="0" y="312143"/>
                </a:lnTo>
                <a:cubicBezTo>
                  <a:pt x="1028" y="269845"/>
                  <a:pt x="493" y="260579"/>
                  <a:pt x="0" y="218500"/>
                </a:cubicBezTo>
                <a:lnTo>
                  <a:pt x="0" y="218500"/>
                </a:lnTo>
                <a:cubicBezTo>
                  <a:pt x="-6011" y="164786"/>
                  <a:pt x="-1107" y="105559"/>
                  <a:pt x="0" y="62430"/>
                </a:cubicBezTo>
                <a:close/>
              </a:path>
            </a:pathLst>
          </a:custGeom>
          <a:solidFill>
            <a:schemeClr val="bg1"/>
          </a:solidFill>
          <a:ln w="38100">
            <a:solidFill>
              <a:srgbClr val="662483"/>
            </a:solidFill>
            <a:extLst>
              <a:ext uri="{C807C97D-BFC1-408E-A445-0C87EB9F89A2}">
                <ask:lineSketchStyleProps xmlns:ask="http://schemas.microsoft.com/office/drawing/2018/sketchyshapes" xmlns="" sd="430145699">
                  <a:prstGeom prst="wedgeRoundRectCallout">
                    <a:avLst>
                      <a:gd name="adj1" fmla="val -41730"/>
                      <a:gd name="adj2" fmla="val 96043"/>
                      <a:gd name="adj3" fmla="val 16667"/>
                    </a:avLst>
                  </a:prstGeom>
                  <ask:type>
                    <ask:lineSketchFreehand/>
                  </ask:type>
                </ask:lineSketchStyleProps>
              </a:ext>
            </a:extLst>
          </a:ln>
        </p:spPr>
        <p:txBody>
          <a:bodyPr wrap="square">
            <a:spAutoFit/>
          </a:bodyPr>
          <a:lstStyle/>
          <a:p>
            <a:pPr algn="ctr"/>
            <a:endParaRPr lang="de-DE" sz="1600" dirty="0">
              <a:highlight>
                <a:srgbClr val="000000"/>
              </a:highlight>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28871511-6284-6B5F-2DA7-3F1E1DAA83DF}"/>
              </a:ext>
            </a:extLst>
          </p:cNvPr>
          <p:cNvSpPr txBox="1"/>
          <p:nvPr/>
        </p:nvSpPr>
        <p:spPr>
          <a:xfrm rot="21262382">
            <a:off x="6299241" y="4651768"/>
            <a:ext cx="1054438" cy="374571"/>
          </a:xfrm>
          <a:custGeom>
            <a:avLst/>
            <a:gdLst>
              <a:gd name="connsiteX0" fmla="*/ 0 w 1054438"/>
              <a:gd name="connsiteY0" fmla="*/ 62430 h 374571"/>
              <a:gd name="connsiteX1" fmla="*/ 62430 w 1054438"/>
              <a:gd name="connsiteY1" fmla="*/ 0 h 374571"/>
              <a:gd name="connsiteX2" fmla="*/ 615089 w 1054438"/>
              <a:gd name="connsiteY2" fmla="*/ 0 h 374571"/>
              <a:gd name="connsiteX3" fmla="*/ 615089 w 1054438"/>
              <a:gd name="connsiteY3" fmla="*/ 0 h 374571"/>
              <a:gd name="connsiteX4" fmla="*/ 878698 w 1054438"/>
              <a:gd name="connsiteY4" fmla="*/ 0 h 374571"/>
              <a:gd name="connsiteX5" fmla="*/ 992008 w 1054438"/>
              <a:gd name="connsiteY5" fmla="*/ 0 h 374571"/>
              <a:gd name="connsiteX6" fmla="*/ 1054438 w 1054438"/>
              <a:gd name="connsiteY6" fmla="*/ 62430 h 374571"/>
              <a:gd name="connsiteX7" fmla="*/ 1054438 w 1054438"/>
              <a:gd name="connsiteY7" fmla="*/ 218500 h 374571"/>
              <a:gd name="connsiteX8" fmla="*/ 1054438 w 1054438"/>
              <a:gd name="connsiteY8" fmla="*/ 218500 h 374571"/>
              <a:gd name="connsiteX9" fmla="*/ 1054438 w 1054438"/>
              <a:gd name="connsiteY9" fmla="*/ 312143 h 374571"/>
              <a:gd name="connsiteX10" fmla="*/ 1054438 w 1054438"/>
              <a:gd name="connsiteY10" fmla="*/ 312141 h 374571"/>
              <a:gd name="connsiteX11" fmla="*/ 992008 w 1054438"/>
              <a:gd name="connsiteY11" fmla="*/ 374571 h 374571"/>
              <a:gd name="connsiteX12" fmla="*/ 878698 w 1054438"/>
              <a:gd name="connsiteY12" fmla="*/ 374571 h 374571"/>
              <a:gd name="connsiteX13" fmla="*/ 1057886 w 1054438"/>
              <a:gd name="connsiteY13" fmla="*/ 579195 h 374571"/>
              <a:gd name="connsiteX14" fmla="*/ 615089 w 1054438"/>
              <a:gd name="connsiteY14" fmla="*/ 374571 h 374571"/>
              <a:gd name="connsiteX15" fmla="*/ 62430 w 1054438"/>
              <a:gd name="connsiteY15" fmla="*/ 374571 h 374571"/>
              <a:gd name="connsiteX16" fmla="*/ 0 w 1054438"/>
              <a:gd name="connsiteY16" fmla="*/ 312141 h 374571"/>
              <a:gd name="connsiteX17" fmla="*/ 0 w 1054438"/>
              <a:gd name="connsiteY17" fmla="*/ 312143 h 374571"/>
              <a:gd name="connsiteX18" fmla="*/ 0 w 1054438"/>
              <a:gd name="connsiteY18" fmla="*/ 218500 h 374571"/>
              <a:gd name="connsiteX19" fmla="*/ 0 w 1054438"/>
              <a:gd name="connsiteY19" fmla="*/ 218500 h 374571"/>
              <a:gd name="connsiteX20" fmla="*/ 0 w 1054438"/>
              <a:gd name="connsiteY20" fmla="*/ 62430 h 37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4438" h="374571" fill="none" extrusionOk="0">
                <a:moveTo>
                  <a:pt x="0" y="62430"/>
                </a:moveTo>
                <a:cubicBezTo>
                  <a:pt x="-4919" y="26456"/>
                  <a:pt x="29037" y="-3276"/>
                  <a:pt x="62430" y="0"/>
                </a:cubicBezTo>
                <a:cubicBezTo>
                  <a:pt x="239595" y="19779"/>
                  <a:pt x="418296" y="8469"/>
                  <a:pt x="615089" y="0"/>
                </a:cubicBezTo>
                <a:lnTo>
                  <a:pt x="615089" y="0"/>
                </a:lnTo>
                <a:cubicBezTo>
                  <a:pt x="745308" y="-5029"/>
                  <a:pt x="778398" y="-11513"/>
                  <a:pt x="878698" y="0"/>
                </a:cubicBezTo>
                <a:cubicBezTo>
                  <a:pt x="918103" y="-4019"/>
                  <a:pt x="949135" y="872"/>
                  <a:pt x="992008" y="0"/>
                </a:cubicBezTo>
                <a:cubicBezTo>
                  <a:pt x="1025853" y="-3683"/>
                  <a:pt x="1061613" y="26705"/>
                  <a:pt x="1054438" y="62430"/>
                </a:cubicBezTo>
                <a:cubicBezTo>
                  <a:pt x="1051004" y="111244"/>
                  <a:pt x="1060564" y="177359"/>
                  <a:pt x="1054438" y="218500"/>
                </a:cubicBezTo>
                <a:lnTo>
                  <a:pt x="1054438" y="218500"/>
                </a:lnTo>
                <a:cubicBezTo>
                  <a:pt x="1053374" y="237565"/>
                  <a:pt x="1051585" y="285074"/>
                  <a:pt x="1054438" y="312143"/>
                </a:cubicBezTo>
                <a:lnTo>
                  <a:pt x="1054438" y="312141"/>
                </a:lnTo>
                <a:cubicBezTo>
                  <a:pt x="1057479" y="348492"/>
                  <a:pt x="1025569" y="377589"/>
                  <a:pt x="992008" y="374571"/>
                </a:cubicBezTo>
                <a:cubicBezTo>
                  <a:pt x="951228" y="368911"/>
                  <a:pt x="930699" y="372770"/>
                  <a:pt x="878698" y="374571"/>
                </a:cubicBezTo>
                <a:cubicBezTo>
                  <a:pt x="947979" y="447780"/>
                  <a:pt x="1023747" y="534858"/>
                  <a:pt x="1057886" y="579195"/>
                </a:cubicBezTo>
                <a:cubicBezTo>
                  <a:pt x="923822" y="491571"/>
                  <a:pt x="813853" y="487283"/>
                  <a:pt x="615089" y="374571"/>
                </a:cubicBezTo>
                <a:cubicBezTo>
                  <a:pt x="402134" y="389411"/>
                  <a:pt x="290171" y="376264"/>
                  <a:pt x="62430" y="374571"/>
                </a:cubicBezTo>
                <a:cubicBezTo>
                  <a:pt x="27741" y="372505"/>
                  <a:pt x="2505" y="349249"/>
                  <a:pt x="0" y="312141"/>
                </a:cubicBezTo>
                <a:lnTo>
                  <a:pt x="0" y="312143"/>
                </a:lnTo>
                <a:cubicBezTo>
                  <a:pt x="-1540" y="271373"/>
                  <a:pt x="-2100" y="258590"/>
                  <a:pt x="0" y="218500"/>
                </a:cubicBezTo>
                <a:lnTo>
                  <a:pt x="0" y="218500"/>
                </a:lnTo>
                <a:cubicBezTo>
                  <a:pt x="-5998" y="146395"/>
                  <a:pt x="306" y="104497"/>
                  <a:pt x="0" y="62430"/>
                </a:cubicBezTo>
                <a:close/>
              </a:path>
              <a:path w="1054438" h="374571" stroke="0" extrusionOk="0">
                <a:moveTo>
                  <a:pt x="0" y="62430"/>
                </a:moveTo>
                <a:cubicBezTo>
                  <a:pt x="2816" y="34069"/>
                  <a:pt x="27922" y="-3341"/>
                  <a:pt x="62430" y="0"/>
                </a:cubicBezTo>
                <a:cubicBezTo>
                  <a:pt x="219579" y="12330"/>
                  <a:pt x="352861" y="-26208"/>
                  <a:pt x="615089" y="0"/>
                </a:cubicBezTo>
                <a:lnTo>
                  <a:pt x="615089" y="0"/>
                </a:lnTo>
                <a:cubicBezTo>
                  <a:pt x="717873" y="8303"/>
                  <a:pt x="757479" y="-2268"/>
                  <a:pt x="878698" y="0"/>
                </a:cubicBezTo>
                <a:cubicBezTo>
                  <a:pt x="923852" y="2651"/>
                  <a:pt x="945545" y="3092"/>
                  <a:pt x="992008" y="0"/>
                </a:cubicBezTo>
                <a:cubicBezTo>
                  <a:pt x="1023308" y="2243"/>
                  <a:pt x="1048480" y="27160"/>
                  <a:pt x="1054438" y="62430"/>
                </a:cubicBezTo>
                <a:cubicBezTo>
                  <a:pt x="1055405" y="134949"/>
                  <a:pt x="1057213" y="177968"/>
                  <a:pt x="1054438" y="218500"/>
                </a:cubicBezTo>
                <a:lnTo>
                  <a:pt x="1054438" y="218500"/>
                </a:lnTo>
                <a:cubicBezTo>
                  <a:pt x="1053722" y="240200"/>
                  <a:pt x="1056088" y="285820"/>
                  <a:pt x="1054438" y="312143"/>
                </a:cubicBezTo>
                <a:lnTo>
                  <a:pt x="1054438" y="312141"/>
                </a:lnTo>
                <a:cubicBezTo>
                  <a:pt x="1054306" y="352713"/>
                  <a:pt x="1023626" y="378554"/>
                  <a:pt x="992008" y="374571"/>
                </a:cubicBezTo>
                <a:cubicBezTo>
                  <a:pt x="944602" y="369262"/>
                  <a:pt x="902374" y="377616"/>
                  <a:pt x="878698" y="374571"/>
                </a:cubicBezTo>
                <a:cubicBezTo>
                  <a:pt x="924454" y="427672"/>
                  <a:pt x="972146" y="477723"/>
                  <a:pt x="1057886" y="579195"/>
                </a:cubicBezTo>
                <a:cubicBezTo>
                  <a:pt x="961646" y="534261"/>
                  <a:pt x="729368" y="417535"/>
                  <a:pt x="615089" y="374571"/>
                </a:cubicBezTo>
                <a:cubicBezTo>
                  <a:pt x="350445" y="392311"/>
                  <a:pt x="230203" y="364811"/>
                  <a:pt x="62430" y="374571"/>
                </a:cubicBezTo>
                <a:cubicBezTo>
                  <a:pt x="29938" y="368641"/>
                  <a:pt x="567" y="347768"/>
                  <a:pt x="0" y="312141"/>
                </a:cubicBezTo>
                <a:lnTo>
                  <a:pt x="0" y="312143"/>
                </a:lnTo>
                <a:cubicBezTo>
                  <a:pt x="3257" y="279818"/>
                  <a:pt x="3942" y="262954"/>
                  <a:pt x="0" y="218500"/>
                </a:cubicBezTo>
                <a:lnTo>
                  <a:pt x="0" y="218500"/>
                </a:lnTo>
                <a:cubicBezTo>
                  <a:pt x="-1212" y="148697"/>
                  <a:pt x="-2735" y="101616"/>
                  <a:pt x="0" y="62430"/>
                </a:cubicBezTo>
                <a:close/>
              </a:path>
            </a:pathLst>
          </a:custGeom>
          <a:solidFill>
            <a:schemeClr val="bg1"/>
          </a:solidFill>
          <a:ln w="38100">
            <a:solidFill>
              <a:srgbClr val="662483"/>
            </a:solidFill>
            <a:extLst>
              <a:ext uri="{C807C97D-BFC1-408E-A445-0C87EB9F89A2}">
                <ask:lineSketchStyleProps xmlns:ask="http://schemas.microsoft.com/office/drawing/2018/sketchyshapes" xmlns="" sd="1918175530">
                  <a:prstGeom prst="wedgeRoundRectCallout">
                    <a:avLst>
                      <a:gd name="adj1" fmla="val 50327"/>
                      <a:gd name="adj2" fmla="val 104629"/>
                      <a:gd name="adj3" fmla="val 16667"/>
                    </a:avLst>
                  </a:prstGeom>
                  <ask:type>
                    <ask:lineSketchFreehand/>
                  </ask:type>
                </ask:lineSketchStyleProps>
              </a:ext>
            </a:extLst>
          </a:ln>
        </p:spPr>
        <p:txBody>
          <a:bodyPr wrap="square">
            <a:spAutoFit/>
          </a:bodyPr>
          <a:lstStyle/>
          <a:p>
            <a:pPr algn="ctr"/>
            <a:endParaRPr lang="de-DE" sz="1600" dirty="0">
              <a:highlight>
                <a:srgbClr val="0000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5272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290E614-59E3-BB94-9797-1391C33C30A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055" b="89844" l="7422" r="93848">
                        <a14:foregroundMark x1="23926" y1="20508" x2="33887" y2="14551"/>
                        <a14:foregroundMark x1="33887" y1="14551" x2="60254" y2="11035"/>
                        <a14:foregroundMark x1="60254" y1="11035" x2="75781" y2="18359"/>
                        <a14:foregroundMark x1="75781" y1="18359" x2="90723" y2="51465"/>
                        <a14:foregroundMark x1="14453" y1="55371" x2="21680" y2="21973"/>
                        <a14:foregroundMark x1="21680" y1="21973" x2="25879" y2="16699"/>
                        <a14:foregroundMark x1="23926" y1="19629" x2="17383" y2="49512"/>
                        <a14:foregroundMark x1="17383" y1="49512" x2="20898" y2="67285"/>
                        <a14:foregroundMark x1="20898" y1="67285" x2="26172" y2="74902"/>
                        <a14:foregroundMark x1="26172" y1="74902" x2="30371" y2="74414"/>
                        <a14:foregroundMark x1="48145" y1="53320" x2="46777" y2="40332"/>
                        <a14:foregroundMark x1="46777" y1="40332" x2="67285" y2="40820"/>
                        <a14:foregroundMark x1="67285" y1="40820" x2="76855" y2="51660"/>
                        <a14:foregroundMark x1="76855" y1="51660" x2="86523" y2="54688"/>
                        <a14:foregroundMark x1="86523" y1="54688" x2="84863" y2="33301"/>
                        <a14:foregroundMark x1="79492" y1="27441" x2="47656" y2="29102"/>
                        <a14:foregroundMark x1="47656" y1="29102" x2="28320" y2="35840"/>
                        <a14:foregroundMark x1="28320" y1="35840" x2="33008" y2="42090"/>
                        <a14:foregroundMark x1="33008" y1="42090" x2="53320" y2="45215"/>
                        <a14:foregroundMark x1="14648" y1="26855" x2="24219" y2="15723"/>
                        <a14:foregroundMark x1="24219" y1="15723" x2="46973" y2="9375"/>
                        <a14:foregroundMark x1="46973" y1="9375" x2="54785" y2="10059"/>
                        <a14:foregroundMark x1="54785" y1="10059" x2="76270" y2="19727"/>
                        <a14:foregroundMark x1="76270" y1="19727" x2="84473" y2="26270"/>
                        <a14:foregroundMark x1="84473" y1="26270" x2="91992" y2="42090"/>
                        <a14:foregroundMark x1="91992" y1="42090" x2="90820" y2="69434"/>
                        <a14:foregroundMark x1="90820" y1="69434" x2="83594" y2="81055"/>
                        <a14:foregroundMark x1="83594" y1="81055" x2="64648" y2="90625"/>
                        <a14:foregroundMark x1="64648" y1="90625" x2="40918" y2="93066"/>
                        <a14:foregroundMark x1="40918" y1="93066" x2="28223" y2="88477"/>
                        <a14:foregroundMark x1="28223" y1="88477" x2="12500" y2="61816"/>
                        <a14:foregroundMark x1="12500" y1="61816" x2="8887" y2="49023"/>
                        <a14:foregroundMark x1="8887" y1="49023" x2="13867" y2="28809"/>
                        <a14:foregroundMark x1="13867" y1="28809" x2="20020" y2="20508"/>
                        <a14:foregroundMark x1="18359" y1="22754" x2="13574" y2="68164"/>
                        <a14:foregroundMark x1="13574" y1="68164" x2="13867" y2="69629"/>
                        <a14:foregroundMark x1="13867" y1="69629" x2="17383" y2="77246"/>
                        <a14:foregroundMark x1="17383" y1="77246" x2="21289" y2="83398"/>
                        <a14:foregroundMark x1="21289" y1="83398" x2="21680" y2="83691"/>
                        <a14:foregroundMark x1="22559" y1="83691" x2="9473" y2="58887"/>
                        <a14:foregroundMark x1="9473" y1="58887" x2="8105" y2="52734"/>
                        <a14:foregroundMark x1="8105" y1="52051" x2="9180" y2="62012"/>
                        <a14:foregroundMark x1="9180" y1="62012" x2="7422" y2="52441"/>
                        <a14:foregroundMark x1="7422" y1="52441" x2="13477" y2="36719"/>
                        <a14:foregroundMark x1="13477" y1="36719" x2="13574" y2="26855"/>
                        <a14:foregroundMark x1="13574" y1="26855" x2="16895" y2="20215"/>
                        <a14:foregroundMark x1="16895" y1="20215" x2="17773" y2="19629"/>
                        <a14:foregroundMark x1="17773" y1="19629" x2="13672" y2="34668"/>
                        <a14:foregroundMark x1="30762" y1="35938" x2="64063" y2="75195"/>
                        <a14:foregroundMark x1="70703" y1="52441" x2="51855" y2="81348"/>
                        <a14:foregroundMark x1="51855" y1="81348" x2="51465" y2="81445"/>
                        <a14:foregroundMark x1="36328" y1="64453" x2="60059" y2="78125"/>
                        <a14:foregroundMark x1="60059" y1="78125" x2="82617" y2="81250"/>
                        <a14:foregroundMark x1="82617" y1="81250" x2="88184" y2="62207"/>
                        <a14:foregroundMark x1="88379" y1="55566" x2="82129" y2="24414"/>
                        <a14:foregroundMark x1="82129" y1="24414" x2="78613" y2="17871"/>
                        <a14:foregroundMark x1="78613" y1="17871" x2="78516" y2="17773"/>
                        <a14:foregroundMark x1="77246" y1="15918" x2="82813" y2="21875"/>
                        <a14:foregroundMark x1="83887" y1="23535" x2="85742" y2="26270"/>
                        <a14:foregroundMark x1="9863" y1="62793" x2="9863" y2="62793"/>
                        <a14:foregroundMark x1="9863" y1="62793" x2="9863" y2="62793"/>
                        <a14:foregroundMark x1="9961" y1="64258" x2="11523" y2="68359"/>
                        <a14:foregroundMark x1="9668" y1="63672" x2="12402" y2="70703"/>
                        <a14:foregroundMark x1="11328" y1="59082" x2="13867" y2="69434"/>
                        <a14:foregroundMark x1="49609" y1="7227" x2="48730" y2="6152"/>
                        <a14:foregroundMark x1="92578" y1="44824" x2="93848" y2="48535"/>
                        <a14:foregroundMark x1="62012" y1="54492" x2="34961" y2="62793"/>
                        <a14:foregroundMark x1="9961" y1="62988" x2="9863" y2="66699"/>
                      </a14:backgroundRemoval>
                    </a14:imgEffect>
                  </a14:imgLayer>
                </a14:imgProps>
              </a:ext>
            </a:extLst>
          </a:blip>
          <a:stretch>
            <a:fillRect/>
          </a:stretch>
        </p:blipFill>
        <p:spPr>
          <a:xfrm>
            <a:off x="5156095" y="1776741"/>
            <a:ext cx="2626696" cy="2626696"/>
          </a:xfrm>
          <a:prstGeom prst="rect">
            <a:avLst/>
          </a:prstGeom>
        </p:spPr>
      </p:pic>
      <p:sp>
        <p:nvSpPr>
          <p:cNvPr id="5" name="Sonne 4">
            <a:extLst>
              <a:ext uri="{FF2B5EF4-FFF2-40B4-BE49-F238E27FC236}">
                <a16:creationId xmlns:a16="http://schemas.microsoft.com/office/drawing/2014/main" id="{8D8A9946-9489-AA03-404F-63335315F0F0}"/>
              </a:ext>
            </a:extLst>
          </p:cNvPr>
          <p:cNvSpPr/>
          <p:nvPr/>
        </p:nvSpPr>
        <p:spPr>
          <a:xfrm>
            <a:off x="4209997" y="850271"/>
            <a:ext cx="4518891" cy="4479636"/>
          </a:xfrm>
          <a:custGeom>
            <a:avLst/>
            <a:gdLst>
              <a:gd name="connsiteX0" fmla="*/ 4518891 w 4518891"/>
              <a:gd name="connsiteY0" fmla="*/ 2239818 h 4479636"/>
              <a:gd name="connsiteX1" fmla="*/ 4134352 w 4518891"/>
              <a:gd name="connsiteY1" fmla="*/ 2415916 h 4479636"/>
              <a:gd name="connsiteX2" fmla="*/ 3717767 w 4518891"/>
              <a:gd name="connsiteY2" fmla="*/ 2606689 h 4479636"/>
              <a:gd name="connsiteX3" fmla="*/ 3717767 w 4518891"/>
              <a:gd name="connsiteY3" fmla="*/ 2247155 h 4479636"/>
              <a:gd name="connsiteX4" fmla="*/ 3717767 w 4518891"/>
              <a:gd name="connsiteY4" fmla="*/ 1872946 h 4479636"/>
              <a:gd name="connsiteX5" fmla="*/ 4094295 w 4518891"/>
              <a:gd name="connsiteY5" fmla="*/ 2045376 h 4479636"/>
              <a:gd name="connsiteX6" fmla="*/ 4518891 w 4518891"/>
              <a:gd name="connsiteY6" fmla="*/ 2239818 h 4479636"/>
              <a:gd name="connsiteX7" fmla="*/ 3856957 w 4518891"/>
              <a:gd name="connsiteY7" fmla="*/ 655976 h 4479636"/>
              <a:gd name="connsiteX8" fmla="*/ 3710715 w 4518891"/>
              <a:gd name="connsiteY8" fmla="*/ 1050085 h 4479636"/>
              <a:gd name="connsiteX9" fmla="*/ 3552286 w 4518891"/>
              <a:gd name="connsiteY9" fmla="*/ 1477035 h 4479636"/>
              <a:gd name="connsiteX10" fmla="*/ 3285365 w 4518891"/>
              <a:gd name="connsiteY10" fmla="*/ 1212434 h 4479636"/>
              <a:gd name="connsiteX11" fmla="*/ 3028911 w 4518891"/>
              <a:gd name="connsiteY11" fmla="*/ 958208 h 4479636"/>
              <a:gd name="connsiteX12" fmla="*/ 3426373 w 4518891"/>
              <a:gd name="connsiteY12" fmla="*/ 813137 h 4479636"/>
              <a:gd name="connsiteX13" fmla="*/ 3856957 w 4518891"/>
              <a:gd name="connsiteY13" fmla="*/ 655976 h 4479636"/>
              <a:gd name="connsiteX14" fmla="*/ 2259445 w 4518891"/>
              <a:gd name="connsiteY14" fmla="*/ 0 h 4479636"/>
              <a:gd name="connsiteX15" fmla="*/ 2440788 w 4518891"/>
              <a:gd name="connsiteY15" fmla="*/ 389139 h 4479636"/>
              <a:gd name="connsiteX16" fmla="*/ 2629532 w 4518891"/>
              <a:gd name="connsiteY16" fmla="*/ 794163 h 4479636"/>
              <a:gd name="connsiteX17" fmla="*/ 2274248 w 4518891"/>
              <a:gd name="connsiteY17" fmla="*/ 794163 h 4479636"/>
              <a:gd name="connsiteX18" fmla="*/ 1889358 w 4518891"/>
              <a:gd name="connsiteY18" fmla="*/ 794163 h 4479636"/>
              <a:gd name="connsiteX19" fmla="*/ 2078102 w 4518891"/>
              <a:gd name="connsiteY19" fmla="*/ 389139 h 4479636"/>
              <a:gd name="connsiteX20" fmla="*/ 2259445 w 4518891"/>
              <a:gd name="connsiteY20" fmla="*/ 0 h 4479636"/>
              <a:gd name="connsiteX21" fmla="*/ 661724 w 4518891"/>
              <a:gd name="connsiteY21" fmla="*/ 655976 h 4479636"/>
              <a:gd name="connsiteX22" fmla="*/ 1059286 w 4518891"/>
              <a:gd name="connsiteY22" fmla="*/ 801047 h 4479636"/>
              <a:gd name="connsiteX23" fmla="*/ 1489979 w 4518891"/>
              <a:gd name="connsiteY23" fmla="*/ 958208 h 4479636"/>
              <a:gd name="connsiteX24" fmla="*/ 1228292 w 4518891"/>
              <a:gd name="connsiteY24" fmla="*/ 1217622 h 4479636"/>
              <a:gd name="connsiteX25" fmla="*/ 966604 w 4518891"/>
              <a:gd name="connsiteY25" fmla="*/ 1477035 h 4479636"/>
              <a:gd name="connsiteX26" fmla="*/ 814164 w 4518891"/>
              <a:gd name="connsiteY26" fmla="*/ 1066506 h 4479636"/>
              <a:gd name="connsiteX27" fmla="*/ 661724 w 4518891"/>
              <a:gd name="connsiteY27" fmla="*/ 655976 h 4479636"/>
              <a:gd name="connsiteX28" fmla="*/ 0 w 4518891"/>
              <a:gd name="connsiteY28" fmla="*/ 2239818 h 4479636"/>
              <a:gd name="connsiteX29" fmla="*/ 376527 w 4518891"/>
              <a:gd name="connsiteY29" fmla="*/ 2067388 h 4479636"/>
              <a:gd name="connsiteX30" fmla="*/ 801123 w 4518891"/>
              <a:gd name="connsiteY30" fmla="*/ 1872946 h 4479636"/>
              <a:gd name="connsiteX31" fmla="*/ 801123 w 4518891"/>
              <a:gd name="connsiteY31" fmla="*/ 2247155 h 4479636"/>
              <a:gd name="connsiteX32" fmla="*/ 801123 w 4518891"/>
              <a:gd name="connsiteY32" fmla="*/ 2606689 h 4479636"/>
              <a:gd name="connsiteX33" fmla="*/ 392550 w 4518891"/>
              <a:gd name="connsiteY33" fmla="*/ 2419585 h 4479636"/>
              <a:gd name="connsiteX34" fmla="*/ 0 w 4518891"/>
              <a:gd name="connsiteY34" fmla="*/ 2239818 h 4479636"/>
              <a:gd name="connsiteX35" fmla="*/ 661724 w 4518891"/>
              <a:gd name="connsiteY35" fmla="*/ 3823451 h 4479636"/>
              <a:gd name="connsiteX36" fmla="*/ 811115 w 4518891"/>
              <a:gd name="connsiteY36" fmla="*/ 3421234 h 4479636"/>
              <a:gd name="connsiteX37" fmla="*/ 966604 w 4518891"/>
              <a:gd name="connsiteY37" fmla="*/ 3002600 h 4479636"/>
              <a:gd name="connsiteX38" fmla="*/ 1223058 w 4518891"/>
              <a:gd name="connsiteY38" fmla="*/ 3256826 h 4479636"/>
              <a:gd name="connsiteX39" fmla="*/ 1489979 w 4518891"/>
              <a:gd name="connsiteY39" fmla="*/ 3521427 h 4479636"/>
              <a:gd name="connsiteX40" fmla="*/ 1067569 w 4518891"/>
              <a:gd name="connsiteY40" fmla="*/ 3675460 h 4479636"/>
              <a:gd name="connsiteX41" fmla="*/ 661724 w 4518891"/>
              <a:gd name="connsiteY41" fmla="*/ 3823451 h 4479636"/>
              <a:gd name="connsiteX42" fmla="*/ 2259445 w 4518891"/>
              <a:gd name="connsiteY42" fmla="*/ 4479636 h 4479636"/>
              <a:gd name="connsiteX43" fmla="*/ 2078102 w 4518891"/>
              <a:gd name="connsiteY43" fmla="*/ 4090496 h 4479636"/>
              <a:gd name="connsiteX44" fmla="*/ 1889358 w 4518891"/>
              <a:gd name="connsiteY44" fmla="*/ 3685472 h 4479636"/>
              <a:gd name="connsiteX45" fmla="*/ 2244642 w 4518891"/>
              <a:gd name="connsiteY45" fmla="*/ 3685472 h 4479636"/>
              <a:gd name="connsiteX46" fmla="*/ 2629532 w 4518891"/>
              <a:gd name="connsiteY46" fmla="*/ 3685472 h 4479636"/>
              <a:gd name="connsiteX47" fmla="*/ 2451890 w 4518891"/>
              <a:gd name="connsiteY47" fmla="*/ 4066670 h 4479636"/>
              <a:gd name="connsiteX48" fmla="*/ 2259445 w 4518891"/>
              <a:gd name="connsiteY48" fmla="*/ 4479636 h 4479636"/>
              <a:gd name="connsiteX49" fmla="*/ 3856957 w 4518891"/>
              <a:gd name="connsiteY49" fmla="*/ 3823451 h 4479636"/>
              <a:gd name="connsiteX50" fmla="*/ 3459495 w 4518891"/>
              <a:gd name="connsiteY50" fmla="*/ 3678480 h 4479636"/>
              <a:gd name="connsiteX51" fmla="*/ 3028911 w 4518891"/>
              <a:gd name="connsiteY51" fmla="*/ 3521427 h 4479636"/>
              <a:gd name="connsiteX52" fmla="*/ 3285365 w 4518891"/>
              <a:gd name="connsiteY52" fmla="*/ 3267201 h 4479636"/>
              <a:gd name="connsiteX53" fmla="*/ 3552286 w 4518891"/>
              <a:gd name="connsiteY53" fmla="*/ 3002600 h 4479636"/>
              <a:gd name="connsiteX54" fmla="*/ 3710715 w 4518891"/>
              <a:gd name="connsiteY54" fmla="*/ 3429442 h 4479636"/>
              <a:gd name="connsiteX55" fmla="*/ 3856957 w 4518891"/>
              <a:gd name="connsiteY55" fmla="*/ 3823451 h 4479636"/>
              <a:gd name="connsiteX56" fmla="*/ 970025 w 4518891"/>
              <a:gd name="connsiteY56" fmla="*/ 2239818 h 4479636"/>
              <a:gd name="connsiteX57" fmla="*/ 2259445 w 4518891"/>
              <a:gd name="connsiteY57" fmla="*/ 961598 h 4479636"/>
              <a:gd name="connsiteX58" fmla="*/ 3548865 w 4518891"/>
              <a:gd name="connsiteY58" fmla="*/ 2239818 h 4479636"/>
              <a:gd name="connsiteX59" fmla="*/ 2259445 w 4518891"/>
              <a:gd name="connsiteY59" fmla="*/ 3518037 h 4479636"/>
              <a:gd name="connsiteX60" fmla="*/ 970025 w 4518891"/>
              <a:gd name="connsiteY60" fmla="*/ 2239818 h 447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518891" h="4479636" extrusionOk="0">
                <a:moveTo>
                  <a:pt x="4518891" y="2239818"/>
                </a:moveTo>
                <a:cubicBezTo>
                  <a:pt x="4422358" y="2285640"/>
                  <a:pt x="4238658" y="2402871"/>
                  <a:pt x="4134352" y="2415916"/>
                </a:cubicBezTo>
                <a:cubicBezTo>
                  <a:pt x="4056782" y="2475755"/>
                  <a:pt x="3869105" y="2560259"/>
                  <a:pt x="3717767" y="2606689"/>
                </a:cubicBezTo>
                <a:cubicBezTo>
                  <a:pt x="3702995" y="2478840"/>
                  <a:pt x="3725512" y="2436386"/>
                  <a:pt x="3717767" y="2247155"/>
                </a:cubicBezTo>
                <a:cubicBezTo>
                  <a:pt x="3704480" y="2096757"/>
                  <a:pt x="3713790" y="2004131"/>
                  <a:pt x="3717767" y="1872946"/>
                </a:cubicBezTo>
                <a:cubicBezTo>
                  <a:pt x="3760470" y="1909314"/>
                  <a:pt x="3952059" y="1950800"/>
                  <a:pt x="4094295" y="2045376"/>
                </a:cubicBezTo>
                <a:cubicBezTo>
                  <a:pt x="4268230" y="2108671"/>
                  <a:pt x="4319775" y="2134675"/>
                  <a:pt x="4518891" y="2239818"/>
                </a:cubicBezTo>
                <a:close/>
                <a:moveTo>
                  <a:pt x="3856957" y="655976"/>
                </a:moveTo>
                <a:cubicBezTo>
                  <a:pt x="3793356" y="811009"/>
                  <a:pt x="3795879" y="869016"/>
                  <a:pt x="3710715" y="1050085"/>
                </a:cubicBezTo>
                <a:cubicBezTo>
                  <a:pt x="3647779" y="1205992"/>
                  <a:pt x="3604065" y="1333297"/>
                  <a:pt x="3552286" y="1477035"/>
                </a:cubicBezTo>
                <a:cubicBezTo>
                  <a:pt x="3469456" y="1442957"/>
                  <a:pt x="3427512" y="1316775"/>
                  <a:pt x="3285365" y="1212434"/>
                </a:cubicBezTo>
                <a:cubicBezTo>
                  <a:pt x="3147933" y="1074604"/>
                  <a:pt x="3107664" y="1030527"/>
                  <a:pt x="3028911" y="958208"/>
                </a:cubicBezTo>
                <a:cubicBezTo>
                  <a:pt x="3194798" y="870678"/>
                  <a:pt x="3249536" y="854475"/>
                  <a:pt x="3426373" y="813137"/>
                </a:cubicBezTo>
                <a:cubicBezTo>
                  <a:pt x="3518274" y="820366"/>
                  <a:pt x="3690566" y="695774"/>
                  <a:pt x="3856957" y="655976"/>
                </a:cubicBezTo>
                <a:close/>
                <a:moveTo>
                  <a:pt x="2259445" y="0"/>
                </a:moveTo>
                <a:cubicBezTo>
                  <a:pt x="2330719" y="97733"/>
                  <a:pt x="2370396" y="287768"/>
                  <a:pt x="2440788" y="389139"/>
                </a:cubicBezTo>
                <a:cubicBezTo>
                  <a:pt x="2519467" y="496495"/>
                  <a:pt x="2524363" y="709623"/>
                  <a:pt x="2629532" y="794163"/>
                </a:cubicBezTo>
                <a:cubicBezTo>
                  <a:pt x="2562529" y="780030"/>
                  <a:pt x="2442613" y="807667"/>
                  <a:pt x="2274248" y="794163"/>
                </a:cubicBezTo>
                <a:cubicBezTo>
                  <a:pt x="2117426" y="835123"/>
                  <a:pt x="2030927" y="819291"/>
                  <a:pt x="1889358" y="794163"/>
                </a:cubicBezTo>
                <a:cubicBezTo>
                  <a:pt x="1953203" y="603583"/>
                  <a:pt x="2000720" y="523616"/>
                  <a:pt x="2078102" y="389139"/>
                </a:cubicBezTo>
                <a:cubicBezTo>
                  <a:pt x="2119031" y="260691"/>
                  <a:pt x="2237579" y="87844"/>
                  <a:pt x="2259445" y="0"/>
                </a:cubicBezTo>
                <a:close/>
                <a:moveTo>
                  <a:pt x="661724" y="655976"/>
                </a:moveTo>
                <a:cubicBezTo>
                  <a:pt x="765783" y="617278"/>
                  <a:pt x="903682" y="695149"/>
                  <a:pt x="1059286" y="801047"/>
                </a:cubicBezTo>
                <a:cubicBezTo>
                  <a:pt x="1237932" y="857607"/>
                  <a:pt x="1379972" y="953036"/>
                  <a:pt x="1489979" y="958208"/>
                </a:cubicBezTo>
                <a:cubicBezTo>
                  <a:pt x="1423573" y="1051345"/>
                  <a:pt x="1374053" y="1107603"/>
                  <a:pt x="1228292" y="1217622"/>
                </a:cubicBezTo>
                <a:cubicBezTo>
                  <a:pt x="1090252" y="1298467"/>
                  <a:pt x="1015725" y="1370455"/>
                  <a:pt x="966604" y="1477035"/>
                </a:cubicBezTo>
                <a:cubicBezTo>
                  <a:pt x="925974" y="1338870"/>
                  <a:pt x="875796" y="1166174"/>
                  <a:pt x="814164" y="1066506"/>
                </a:cubicBezTo>
                <a:cubicBezTo>
                  <a:pt x="784016" y="978922"/>
                  <a:pt x="672532" y="773762"/>
                  <a:pt x="661724" y="655976"/>
                </a:cubicBezTo>
                <a:close/>
                <a:moveTo>
                  <a:pt x="0" y="2239818"/>
                </a:moveTo>
                <a:cubicBezTo>
                  <a:pt x="195227" y="2163092"/>
                  <a:pt x="252297" y="2105110"/>
                  <a:pt x="376527" y="2067388"/>
                </a:cubicBezTo>
                <a:cubicBezTo>
                  <a:pt x="520533" y="2009411"/>
                  <a:pt x="681539" y="1869812"/>
                  <a:pt x="801123" y="1872946"/>
                </a:cubicBezTo>
                <a:cubicBezTo>
                  <a:pt x="808713" y="2033246"/>
                  <a:pt x="816283" y="2127676"/>
                  <a:pt x="801123" y="2247155"/>
                </a:cubicBezTo>
                <a:cubicBezTo>
                  <a:pt x="824324" y="2372059"/>
                  <a:pt x="805986" y="2540507"/>
                  <a:pt x="801123" y="2606689"/>
                </a:cubicBezTo>
                <a:cubicBezTo>
                  <a:pt x="584479" y="2513472"/>
                  <a:pt x="532679" y="2485260"/>
                  <a:pt x="392550" y="2419585"/>
                </a:cubicBezTo>
                <a:cubicBezTo>
                  <a:pt x="244683" y="2367740"/>
                  <a:pt x="153550" y="2257178"/>
                  <a:pt x="0" y="2239818"/>
                </a:cubicBezTo>
                <a:close/>
                <a:moveTo>
                  <a:pt x="661724" y="3823451"/>
                </a:moveTo>
                <a:cubicBezTo>
                  <a:pt x="719608" y="3627190"/>
                  <a:pt x="741211" y="3582003"/>
                  <a:pt x="811115" y="3421234"/>
                </a:cubicBezTo>
                <a:cubicBezTo>
                  <a:pt x="898812" y="3290721"/>
                  <a:pt x="911613" y="3067917"/>
                  <a:pt x="966604" y="3002600"/>
                </a:cubicBezTo>
                <a:cubicBezTo>
                  <a:pt x="1074893" y="3146961"/>
                  <a:pt x="1104584" y="3130299"/>
                  <a:pt x="1223058" y="3256826"/>
                </a:cubicBezTo>
                <a:cubicBezTo>
                  <a:pt x="1324896" y="3393660"/>
                  <a:pt x="1413671" y="3485940"/>
                  <a:pt x="1489979" y="3521427"/>
                </a:cubicBezTo>
                <a:cubicBezTo>
                  <a:pt x="1298212" y="3540990"/>
                  <a:pt x="1214446" y="3630463"/>
                  <a:pt x="1067569" y="3675460"/>
                </a:cubicBezTo>
                <a:cubicBezTo>
                  <a:pt x="934879" y="3716760"/>
                  <a:pt x="755631" y="3831220"/>
                  <a:pt x="661724" y="3823451"/>
                </a:cubicBezTo>
                <a:close/>
                <a:moveTo>
                  <a:pt x="2259445" y="4479636"/>
                </a:moveTo>
                <a:cubicBezTo>
                  <a:pt x="2185256" y="4290150"/>
                  <a:pt x="2178878" y="4270342"/>
                  <a:pt x="2078102" y="4090496"/>
                </a:cubicBezTo>
                <a:cubicBezTo>
                  <a:pt x="1975148" y="3924952"/>
                  <a:pt x="1987703" y="3825604"/>
                  <a:pt x="1889358" y="3685472"/>
                </a:cubicBezTo>
                <a:cubicBezTo>
                  <a:pt x="2015307" y="3692528"/>
                  <a:pt x="2151546" y="3688820"/>
                  <a:pt x="2244642" y="3685472"/>
                </a:cubicBezTo>
                <a:cubicBezTo>
                  <a:pt x="2340902" y="3692291"/>
                  <a:pt x="2508368" y="3692424"/>
                  <a:pt x="2629532" y="3685472"/>
                </a:cubicBezTo>
                <a:cubicBezTo>
                  <a:pt x="2553135" y="3788258"/>
                  <a:pt x="2519297" y="3895148"/>
                  <a:pt x="2451890" y="4066670"/>
                </a:cubicBezTo>
                <a:cubicBezTo>
                  <a:pt x="2382790" y="4231097"/>
                  <a:pt x="2328169" y="4412104"/>
                  <a:pt x="2259445" y="4479636"/>
                </a:cubicBezTo>
                <a:close/>
                <a:moveTo>
                  <a:pt x="3856957" y="3823451"/>
                </a:moveTo>
                <a:cubicBezTo>
                  <a:pt x="3741070" y="3795483"/>
                  <a:pt x="3610228" y="3728245"/>
                  <a:pt x="3459495" y="3678480"/>
                </a:cubicBezTo>
                <a:cubicBezTo>
                  <a:pt x="3305306" y="3632806"/>
                  <a:pt x="3216290" y="3564767"/>
                  <a:pt x="3028911" y="3521427"/>
                </a:cubicBezTo>
                <a:cubicBezTo>
                  <a:pt x="3159660" y="3458124"/>
                  <a:pt x="3186969" y="3303115"/>
                  <a:pt x="3285365" y="3267201"/>
                </a:cubicBezTo>
                <a:cubicBezTo>
                  <a:pt x="3353759" y="3229228"/>
                  <a:pt x="3471879" y="3077760"/>
                  <a:pt x="3552286" y="3002600"/>
                </a:cubicBezTo>
                <a:cubicBezTo>
                  <a:pt x="3632249" y="3142599"/>
                  <a:pt x="3697638" y="3295229"/>
                  <a:pt x="3710715" y="3429442"/>
                </a:cubicBezTo>
                <a:cubicBezTo>
                  <a:pt x="3818092" y="3532204"/>
                  <a:pt x="3795889" y="3685920"/>
                  <a:pt x="3856957" y="3823451"/>
                </a:cubicBezTo>
                <a:close/>
                <a:moveTo>
                  <a:pt x="970025" y="2239818"/>
                </a:moveTo>
                <a:cubicBezTo>
                  <a:pt x="705483" y="1618753"/>
                  <a:pt x="1394454" y="1131234"/>
                  <a:pt x="2259445" y="961598"/>
                </a:cubicBezTo>
                <a:cubicBezTo>
                  <a:pt x="3054937" y="1204719"/>
                  <a:pt x="3551939" y="1291913"/>
                  <a:pt x="3548865" y="2239818"/>
                </a:cubicBezTo>
                <a:cubicBezTo>
                  <a:pt x="3931243" y="3001786"/>
                  <a:pt x="2748664" y="3359131"/>
                  <a:pt x="2259445" y="3518037"/>
                </a:cubicBezTo>
                <a:cubicBezTo>
                  <a:pt x="1896853" y="3693536"/>
                  <a:pt x="850103" y="2945336"/>
                  <a:pt x="970025" y="2239818"/>
                </a:cubicBezTo>
                <a:close/>
              </a:path>
            </a:pathLst>
          </a:custGeom>
          <a:noFill/>
          <a:ln w="57150">
            <a:solidFill>
              <a:srgbClr val="662483"/>
            </a:solidFill>
            <a:extLst>
              <a:ext uri="{C807C97D-BFC1-408E-A445-0C87EB9F89A2}">
                <ask:lineSketchStyleProps xmlns:ask="http://schemas.microsoft.com/office/drawing/2018/sketchyshapes" xmlns="" sd="853776732">
                  <a:custGeom>
                    <a:avLst/>
                    <a:gdLst>
                      <a:gd name="connsiteX0" fmla="*/ 4518891 w 4518891"/>
                      <a:gd name="connsiteY0" fmla="*/ 2239818 h 4479636"/>
                      <a:gd name="connsiteX1" fmla="*/ 4134352 w 4518891"/>
                      <a:gd name="connsiteY1" fmla="*/ 2415916 h 4479636"/>
                      <a:gd name="connsiteX2" fmla="*/ 3717767 w 4518891"/>
                      <a:gd name="connsiteY2" fmla="*/ 2606689 h 4479636"/>
                      <a:gd name="connsiteX3" fmla="*/ 3717767 w 4518891"/>
                      <a:gd name="connsiteY3" fmla="*/ 2247155 h 4479636"/>
                      <a:gd name="connsiteX4" fmla="*/ 3717767 w 4518891"/>
                      <a:gd name="connsiteY4" fmla="*/ 1872946 h 4479636"/>
                      <a:gd name="connsiteX5" fmla="*/ 4094295 w 4518891"/>
                      <a:gd name="connsiteY5" fmla="*/ 2045376 h 4479636"/>
                      <a:gd name="connsiteX6" fmla="*/ 4518891 w 4518891"/>
                      <a:gd name="connsiteY6" fmla="*/ 2239818 h 4479636"/>
                      <a:gd name="connsiteX7" fmla="*/ 3856957 w 4518891"/>
                      <a:gd name="connsiteY7" fmla="*/ 655976 h 4479636"/>
                      <a:gd name="connsiteX8" fmla="*/ 3710715 w 4518891"/>
                      <a:gd name="connsiteY8" fmla="*/ 1050085 h 4479636"/>
                      <a:gd name="connsiteX9" fmla="*/ 3552286 w 4518891"/>
                      <a:gd name="connsiteY9" fmla="*/ 1477035 h 4479636"/>
                      <a:gd name="connsiteX10" fmla="*/ 3285365 w 4518891"/>
                      <a:gd name="connsiteY10" fmla="*/ 1212434 h 4479636"/>
                      <a:gd name="connsiteX11" fmla="*/ 3028911 w 4518891"/>
                      <a:gd name="connsiteY11" fmla="*/ 958208 h 4479636"/>
                      <a:gd name="connsiteX12" fmla="*/ 3426373 w 4518891"/>
                      <a:gd name="connsiteY12" fmla="*/ 813137 h 4479636"/>
                      <a:gd name="connsiteX13" fmla="*/ 3856957 w 4518891"/>
                      <a:gd name="connsiteY13" fmla="*/ 655976 h 4479636"/>
                      <a:gd name="connsiteX14" fmla="*/ 2259445 w 4518891"/>
                      <a:gd name="connsiteY14" fmla="*/ 0 h 4479636"/>
                      <a:gd name="connsiteX15" fmla="*/ 2440788 w 4518891"/>
                      <a:gd name="connsiteY15" fmla="*/ 389139 h 4479636"/>
                      <a:gd name="connsiteX16" fmla="*/ 2629532 w 4518891"/>
                      <a:gd name="connsiteY16" fmla="*/ 794163 h 4479636"/>
                      <a:gd name="connsiteX17" fmla="*/ 2274248 w 4518891"/>
                      <a:gd name="connsiteY17" fmla="*/ 794163 h 4479636"/>
                      <a:gd name="connsiteX18" fmla="*/ 1889358 w 4518891"/>
                      <a:gd name="connsiteY18" fmla="*/ 794163 h 4479636"/>
                      <a:gd name="connsiteX19" fmla="*/ 2078102 w 4518891"/>
                      <a:gd name="connsiteY19" fmla="*/ 389139 h 4479636"/>
                      <a:gd name="connsiteX20" fmla="*/ 2259445 w 4518891"/>
                      <a:gd name="connsiteY20" fmla="*/ 0 h 4479636"/>
                      <a:gd name="connsiteX21" fmla="*/ 661724 w 4518891"/>
                      <a:gd name="connsiteY21" fmla="*/ 655976 h 4479636"/>
                      <a:gd name="connsiteX22" fmla="*/ 1059286 w 4518891"/>
                      <a:gd name="connsiteY22" fmla="*/ 801047 h 4479636"/>
                      <a:gd name="connsiteX23" fmla="*/ 1489979 w 4518891"/>
                      <a:gd name="connsiteY23" fmla="*/ 958208 h 4479636"/>
                      <a:gd name="connsiteX24" fmla="*/ 1228292 w 4518891"/>
                      <a:gd name="connsiteY24" fmla="*/ 1217622 h 4479636"/>
                      <a:gd name="connsiteX25" fmla="*/ 966604 w 4518891"/>
                      <a:gd name="connsiteY25" fmla="*/ 1477035 h 4479636"/>
                      <a:gd name="connsiteX26" fmla="*/ 814164 w 4518891"/>
                      <a:gd name="connsiteY26" fmla="*/ 1066506 h 4479636"/>
                      <a:gd name="connsiteX27" fmla="*/ 661724 w 4518891"/>
                      <a:gd name="connsiteY27" fmla="*/ 655976 h 4479636"/>
                      <a:gd name="connsiteX28" fmla="*/ 0 w 4518891"/>
                      <a:gd name="connsiteY28" fmla="*/ 2239818 h 4479636"/>
                      <a:gd name="connsiteX29" fmla="*/ 376527 w 4518891"/>
                      <a:gd name="connsiteY29" fmla="*/ 2067388 h 4479636"/>
                      <a:gd name="connsiteX30" fmla="*/ 801123 w 4518891"/>
                      <a:gd name="connsiteY30" fmla="*/ 1872946 h 4479636"/>
                      <a:gd name="connsiteX31" fmla="*/ 801123 w 4518891"/>
                      <a:gd name="connsiteY31" fmla="*/ 2247155 h 4479636"/>
                      <a:gd name="connsiteX32" fmla="*/ 801123 w 4518891"/>
                      <a:gd name="connsiteY32" fmla="*/ 2606689 h 4479636"/>
                      <a:gd name="connsiteX33" fmla="*/ 392550 w 4518891"/>
                      <a:gd name="connsiteY33" fmla="*/ 2419585 h 4479636"/>
                      <a:gd name="connsiteX34" fmla="*/ 0 w 4518891"/>
                      <a:gd name="connsiteY34" fmla="*/ 2239818 h 4479636"/>
                      <a:gd name="connsiteX35" fmla="*/ 661724 w 4518891"/>
                      <a:gd name="connsiteY35" fmla="*/ 3823451 h 4479636"/>
                      <a:gd name="connsiteX36" fmla="*/ 811115 w 4518891"/>
                      <a:gd name="connsiteY36" fmla="*/ 3421234 h 4479636"/>
                      <a:gd name="connsiteX37" fmla="*/ 966604 w 4518891"/>
                      <a:gd name="connsiteY37" fmla="*/ 3002600 h 4479636"/>
                      <a:gd name="connsiteX38" fmla="*/ 1223058 w 4518891"/>
                      <a:gd name="connsiteY38" fmla="*/ 3256826 h 4479636"/>
                      <a:gd name="connsiteX39" fmla="*/ 1489979 w 4518891"/>
                      <a:gd name="connsiteY39" fmla="*/ 3521427 h 4479636"/>
                      <a:gd name="connsiteX40" fmla="*/ 1067569 w 4518891"/>
                      <a:gd name="connsiteY40" fmla="*/ 3675460 h 4479636"/>
                      <a:gd name="connsiteX41" fmla="*/ 661724 w 4518891"/>
                      <a:gd name="connsiteY41" fmla="*/ 3823451 h 4479636"/>
                      <a:gd name="connsiteX42" fmla="*/ 2259445 w 4518891"/>
                      <a:gd name="connsiteY42" fmla="*/ 4479636 h 4479636"/>
                      <a:gd name="connsiteX43" fmla="*/ 2078102 w 4518891"/>
                      <a:gd name="connsiteY43" fmla="*/ 4090496 h 4479636"/>
                      <a:gd name="connsiteX44" fmla="*/ 1889358 w 4518891"/>
                      <a:gd name="connsiteY44" fmla="*/ 3685472 h 4479636"/>
                      <a:gd name="connsiteX45" fmla="*/ 2244642 w 4518891"/>
                      <a:gd name="connsiteY45" fmla="*/ 3685472 h 4479636"/>
                      <a:gd name="connsiteX46" fmla="*/ 2629532 w 4518891"/>
                      <a:gd name="connsiteY46" fmla="*/ 3685472 h 4479636"/>
                      <a:gd name="connsiteX47" fmla="*/ 2451890 w 4518891"/>
                      <a:gd name="connsiteY47" fmla="*/ 4066670 h 4479636"/>
                      <a:gd name="connsiteX48" fmla="*/ 2259445 w 4518891"/>
                      <a:gd name="connsiteY48" fmla="*/ 4479636 h 4479636"/>
                      <a:gd name="connsiteX49" fmla="*/ 3856957 w 4518891"/>
                      <a:gd name="connsiteY49" fmla="*/ 3823451 h 4479636"/>
                      <a:gd name="connsiteX50" fmla="*/ 3459495 w 4518891"/>
                      <a:gd name="connsiteY50" fmla="*/ 3678480 h 4479636"/>
                      <a:gd name="connsiteX51" fmla="*/ 3028911 w 4518891"/>
                      <a:gd name="connsiteY51" fmla="*/ 3521427 h 4479636"/>
                      <a:gd name="connsiteX52" fmla="*/ 3285365 w 4518891"/>
                      <a:gd name="connsiteY52" fmla="*/ 3267201 h 4479636"/>
                      <a:gd name="connsiteX53" fmla="*/ 3552286 w 4518891"/>
                      <a:gd name="connsiteY53" fmla="*/ 3002600 h 4479636"/>
                      <a:gd name="connsiteX54" fmla="*/ 3710715 w 4518891"/>
                      <a:gd name="connsiteY54" fmla="*/ 3429442 h 4479636"/>
                      <a:gd name="connsiteX55" fmla="*/ 3856957 w 4518891"/>
                      <a:gd name="connsiteY55" fmla="*/ 3823451 h 4479636"/>
                      <a:gd name="connsiteX56" fmla="*/ 970025 w 4518891"/>
                      <a:gd name="connsiteY56" fmla="*/ 2239818 h 4479636"/>
                      <a:gd name="connsiteX57" fmla="*/ 2259445 w 4518891"/>
                      <a:gd name="connsiteY57" fmla="*/ 961598 h 4479636"/>
                      <a:gd name="connsiteX58" fmla="*/ 3548865 w 4518891"/>
                      <a:gd name="connsiteY58" fmla="*/ 2239818 h 4479636"/>
                      <a:gd name="connsiteX59" fmla="*/ 2259445 w 4518891"/>
                      <a:gd name="connsiteY59" fmla="*/ 3518037 h 4479636"/>
                      <a:gd name="connsiteX60" fmla="*/ 970025 w 4518891"/>
                      <a:gd name="connsiteY60" fmla="*/ 2239818 h 447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518891" h="4479636" extrusionOk="0">
                        <a:moveTo>
                          <a:pt x="4518891" y="2239818"/>
                        </a:moveTo>
                        <a:cubicBezTo>
                          <a:pt x="4420196" y="2296487"/>
                          <a:pt x="4247816" y="2390316"/>
                          <a:pt x="4134352" y="2415916"/>
                        </a:cubicBezTo>
                        <a:cubicBezTo>
                          <a:pt x="4022495" y="2467034"/>
                          <a:pt x="3874503" y="2556804"/>
                          <a:pt x="3717767" y="2606689"/>
                        </a:cubicBezTo>
                        <a:cubicBezTo>
                          <a:pt x="3703536" y="2476819"/>
                          <a:pt x="3724124" y="2430208"/>
                          <a:pt x="3717767" y="2247155"/>
                        </a:cubicBezTo>
                        <a:cubicBezTo>
                          <a:pt x="3711476" y="2081014"/>
                          <a:pt x="3713417" y="2010985"/>
                          <a:pt x="3717767" y="1872946"/>
                        </a:cubicBezTo>
                        <a:cubicBezTo>
                          <a:pt x="3791345" y="1900141"/>
                          <a:pt x="3934642" y="1973575"/>
                          <a:pt x="4094295" y="2045376"/>
                        </a:cubicBezTo>
                        <a:cubicBezTo>
                          <a:pt x="4264804" y="2107780"/>
                          <a:pt x="4327669" y="2135672"/>
                          <a:pt x="4518891" y="2239818"/>
                        </a:cubicBezTo>
                        <a:close/>
                        <a:moveTo>
                          <a:pt x="3856957" y="655976"/>
                        </a:moveTo>
                        <a:cubicBezTo>
                          <a:pt x="3791092" y="797761"/>
                          <a:pt x="3792524" y="874025"/>
                          <a:pt x="3710715" y="1050085"/>
                        </a:cubicBezTo>
                        <a:cubicBezTo>
                          <a:pt x="3638386" y="1215116"/>
                          <a:pt x="3605496" y="1336051"/>
                          <a:pt x="3552286" y="1477035"/>
                        </a:cubicBezTo>
                        <a:cubicBezTo>
                          <a:pt x="3481580" y="1433060"/>
                          <a:pt x="3409574" y="1337378"/>
                          <a:pt x="3285365" y="1212434"/>
                        </a:cubicBezTo>
                        <a:cubicBezTo>
                          <a:pt x="3156009" y="1079427"/>
                          <a:pt x="3117206" y="1036015"/>
                          <a:pt x="3028911" y="958208"/>
                        </a:cubicBezTo>
                        <a:cubicBezTo>
                          <a:pt x="3183971" y="877664"/>
                          <a:pt x="3269338" y="848230"/>
                          <a:pt x="3426373" y="813137"/>
                        </a:cubicBezTo>
                        <a:cubicBezTo>
                          <a:pt x="3543594" y="797422"/>
                          <a:pt x="3706691" y="706466"/>
                          <a:pt x="3856957" y="655976"/>
                        </a:cubicBezTo>
                        <a:close/>
                        <a:moveTo>
                          <a:pt x="2259445" y="0"/>
                        </a:moveTo>
                        <a:cubicBezTo>
                          <a:pt x="2315381" y="108771"/>
                          <a:pt x="2372302" y="289710"/>
                          <a:pt x="2440788" y="389139"/>
                        </a:cubicBezTo>
                        <a:cubicBezTo>
                          <a:pt x="2511121" y="488763"/>
                          <a:pt x="2532282" y="684300"/>
                          <a:pt x="2629532" y="794163"/>
                        </a:cubicBezTo>
                        <a:cubicBezTo>
                          <a:pt x="2552820" y="796187"/>
                          <a:pt x="2427465" y="798081"/>
                          <a:pt x="2274248" y="794163"/>
                        </a:cubicBezTo>
                        <a:cubicBezTo>
                          <a:pt x="2128073" y="823968"/>
                          <a:pt x="2025400" y="806360"/>
                          <a:pt x="1889358" y="794163"/>
                        </a:cubicBezTo>
                        <a:cubicBezTo>
                          <a:pt x="1969792" y="597455"/>
                          <a:pt x="2019213" y="527038"/>
                          <a:pt x="2078102" y="389139"/>
                        </a:cubicBezTo>
                        <a:cubicBezTo>
                          <a:pt x="2123991" y="253476"/>
                          <a:pt x="2232540" y="94650"/>
                          <a:pt x="2259445" y="0"/>
                        </a:cubicBezTo>
                        <a:close/>
                        <a:moveTo>
                          <a:pt x="661724" y="655976"/>
                        </a:moveTo>
                        <a:cubicBezTo>
                          <a:pt x="766160" y="646441"/>
                          <a:pt x="886576" y="714247"/>
                          <a:pt x="1059286" y="801047"/>
                        </a:cubicBezTo>
                        <a:cubicBezTo>
                          <a:pt x="1238397" y="862260"/>
                          <a:pt x="1383236" y="936271"/>
                          <a:pt x="1489979" y="958208"/>
                        </a:cubicBezTo>
                        <a:cubicBezTo>
                          <a:pt x="1426381" y="1046370"/>
                          <a:pt x="1371002" y="1108922"/>
                          <a:pt x="1228292" y="1217622"/>
                        </a:cubicBezTo>
                        <a:cubicBezTo>
                          <a:pt x="1096627" y="1305289"/>
                          <a:pt x="1028449" y="1382377"/>
                          <a:pt x="966604" y="1477035"/>
                        </a:cubicBezTo>
                        <a:cubicBezTo>
                          <a:pt x="929248" y="1334351"/>
                          <a:pt x="872973" y="1170779"/>
                          <a:pt x="814164" y="1066506"/>
                        </a:cubicBezTo>
                        <a:cubicBezTo>
                          <a:pt x="777263" y="972835"/>
                          <a:pt x="697939" y="773622"/>
                          <a:pt x="661724" y="655976"/>
                        </a:cubicBezTo>
                        <a:close/>
                        <a:moveTo>
                          <a:pt x="0" y="2239818"/>
                        </a:moveTo>
                        <a:cubicBezTo>
                          <a:pt x="174046" y="2159816"/>
                          <a:pt x="252834" y="2107701"/>
                          <a:pt x="376527" y="2067388"/>
                        </a:cubicBezTo>
                        <a:cubicBezTo>
                          <a:pt x="514013" y="2010849"/>
                          <a:pt x="684572" y="1885127"/>
                          <a:pt x="801123" y="1872946"/>
                        </a:cubicBezTo>
                        <a:cubicBezTo>
                          <a:pt x="805354" y="2025313"/>
                          <a:pt x="802963" y="2113414"/>
                          <a:pt x="801123" y="2247155"/>
                        </a:cubicBezTo>
                        <a:cubicBezTo>
                          <a:pt x="816786" y="2384435"/>
                          <a:pt x="795178" y="2529067"/>
                          <a:pt x="801123" y="2606689"/>
                        </a:cubicBezTo>
                        <a:cubicBezTo>
                          <a:pt x="587673" y="2515323"/>
                          <a:pt x="536610" y="2494323"/>
                          <a:pt x="392550" y="2419585"/>
                        </a:cubicBezTo>
                        <a:cubicBezTo>
                          <a:pt x="244692" y="2362138"/>
                          <a:pt x="140107" y="2267473"/>
                          <a:pt x="0" y="2239818"/>
                        </a:cubicBezTo>
                        <a:close/>
                        <a:moveTo>
                          <a:pt x="661724" y="3823451"/>
                        </a:moveTo>
                        <a:cubicBezTo>
                          <a:pt x="727739" y="3638153"/>
                          <a:pt x="739976" y="3582397"/>
                          <a:pt x="811115" y="3421234"/>
                        </a:cubicBezTo>
                        <a:cubicBezTo>
                          <a:pt x="895514" y="3270105"/>
                          <a:pt x="915767" y="3077722"/>
                          <a:pt x="966604" y="3002600"/>
                        </a:cubicBezTo>
                        <a:cubicBezTo>
                          <a:pt x="1078394" y="3144397"/>
                          <a:pt x="1104908" y="3126624"/>
                          <a:pt x="1223058" y="3256826"/>
                        </a:cubicBezTo>
                        <a:cubicBezTo>
                          <a:pt x="1333645" y="3392091"/>
                          <a:pt x="1420520" y="3473718"/>
                          <a:pt x="1489979" y="3521427"/>
                        </a:cubicBezTo>
                        <a:cubicBezTo>
                          <a:pt x="1300986" y="3552824"/>
                          <a:pt x="1211967" y="3622830"/>
                          <a:pt x="1067569" y="3675460"/>
                        </a:cubicBezTo>
                        <a:cubicBezTo>
                          <a:pt x="932987" y="3726220"/>
                          <a:pt x="753709" y="3815334"/>
                          <a:pt x="661724" y="3823451"/>
                        </a:cubicBezTo>
                        <a:close/>
                        <a:moveTo>
                          <a:pt x="2259445" y="4479636"/>
                        </a:moveTo>
                        <a:cubicBezTo>
                          <a:pt x="2185181" y="4289460"/>
                          <a:pt x="2181879" y="4270658"/>
                          <a:pt x="2078102" y="4090496"/>
                        </a:cubicBezTo>
                        <a:cubicBezTo>
                          <a:pt x="1972404" y="3913316"/>
                          <a:pt x="1978951" y="3838290"/>
                          <a:pt x="1889358" y="3685472"/>
                        </a:cubicBezTo>
                        <a:cubicBezTo>
                          <a:pt x="1992288" y="3693569"/>
                          <a:pt x="2148331" y="3690955"/>
                          <a:pt x="2244642" y="3685472"/>
                        </a:cubicBezTo>
                        <a:cubicBezTo>
                          <a:pt x="2342372" y="3682466"/>
                          <a:pt x="2496398" y="3690526"/>
                          <a:pt x="2629532" y="3685472"/>
                        </a:cubicBezTo>
                        <a:cubicBezTo>
                          <a:pt x="2559090" y="3798473"/>
                          <a:pt x="2524311" y="3883980"/>
                          <a:pt x="2451890" y="4066670"/>
                        </a:cubicBezTo>
                        <a:cubicBezTo>
                          <a:pt x="2381022" y="4237490"/>
                          <a:pt x="2311582" y="4403226"/>
                          <a:pt x="2259445" y="4479636"/>
                        </a:cubicBezTo>
                        <a:close/>
                        <a:moveTo>
                          <a:pt x="3856957" y="3823451"/>
                        </a:moveTo>
                        <a:cubicBezTo>
                          <a:pt x="3732387" y="3771186"/>
                          <a:pt x="3603431" y="3732698"/>
                          <a:pt x="3459495" y="3678480"/>
                        </a:cubicBezTo>
                        <a:cubicBezTo>
                          <a:pt x="3310038" y="3629140"/>
                          <a:pt x="3188529" y="3564760"/>
                          <a:pt x="3028911" y="3521427"/>
                        </a:cubicBezTo>
                        <a:cubicBezTo>
                          <a:pt x="3151987" y="3445661"/>
                          <a:pt x="3198409" y="3319682"/>
                          <a:pt x="3285365" y="3267201"/>
                        </a:cubicBezTo>
                        <a:cubicBezTo>
                          <a:pt x="3359820" y="3216848"/>
                          <a:pt x="3475648" y="3080433"/>
                          <a:pt x="3552286" y="3002600"/>
                        </a:cubicBezTo>
                        <a:cubicBezTo>
                          <a:pt x="3618649" y="3148119"/>
                          <a:pt x="3677594" y="3306574"/>
                          <a:pt x="3710715" y="3429442"/>
                        </a:cubicBezTo>
                        <a:cubicBezTo>
                          <a:pt x="3786729" y="3537448"/>
                          <a:pt x="3818276" y="3696254"/>
                          <a:pt x="3856957" y="3823451"/>
                        </a:cubicBezTo>
                        <a:close/>
                        <a:moveTo>
                          <a:pt x="970025" y="2239818"/>
                        </a:moveTo>
                        <a:cubicBezTo>
                          <a:pt x="875350" y="1564314"/>
                          <a:pt x="1486119" y="1029618"/>
                          <a:pt x="2259445" y="961598"/>
                        </a:cubicBezTo>
                        <a:cubicBezTo>
                          <a:pt x="3007660" y="1066943"/>
                          <a:pt x="3550849" y="1377559"/>
                          <a:pt x="3548865" y="2239818"/>
                        </a:cubicBezTo>
                        <a:cubicBezTo>
                          <a:pt x="3872986" y="2993268"/>
                          <a:pt x="2866197" y="3442853"/>
                          <a:pt x="2259445" y="3518037"/>
                        </a:cubicBezTo>
                        <a:cubicBezTo>
                          <a:pt x="1827464" y="3658757"/>
                          <a:pt x="893567" y="2945489"/>
                          <a:pt x="970025" y="2239818"/>
                        </a:cubicBezTo>
                        <a:close/>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46CAAAE0-BC8C-BD2C-8DEA-3867EFB919CA}"/>
              </a:ext>
            </a:extLst>
          </p:cNvPr>
          <p:cNvSpPr txBox="1"/>
          <p:nvPr/>
        </p:nvSpPr>
        <p:spPr>
          <a:xfrm>
            <a:off x="936088" y="296273"/>
            <a:ext cx="2848094" cy="553998"/>
          </a:xfrm>
          <a:prstGeom prst="rect">
            <a:avLst/>
          </a:prstGeom>
          <a:noFill/>
        </p:spPr>
        <p:txBody>
          <a:bodyPr wrap="square">
            <a:spAutoFit/>
          </a:bodyPr>
          <a:lstStyle/>
          <a:p>
            <a:r>
              <a:rPr lang="de-DE" sz="3000" b="1" dirty="0">
                <a:solidFill>
                  <a:srgbClr val="662483"/>
                </a:solidFill>
                <a:latin typeface="Arial" panose="020B0604020202020204" pitchFamily="34" charset="0"/>
                <a:cs typeface="Arial" panose="020B0604020202020204" pitchFamily="34" charset="0"/>
              </a:rPr>
              <a:t>Unsere Ideen </a:t>
            </a:r>
          </a:p>
        </p:txBody>
      </p:sp>
    </p:spTree>
    <p:extLst>
      <p:ext uri="{BB962C8B-B14F-4D97-AF65-F5344CB8AC3E}">
        <p14:creationId xmlns:p14="http://schemas.microsoft.com/office/powerpoint/2010/main" val="162675060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373</Words>
  <Application>Microsoft Office PowerPoint</Application>
  <PresentationFormat>Breitbild</PresentationFormat>
  <Paragraphs>40</Paragraphs>
  <Slides>12</Slides>
  <Notes>2</Notes>
  <HiddenSlides>0</HiddenSlides>
  <MMClips>2</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12</vt:i4>
      </vt:variant>
    </vt:vector>
  </HeadingPairs>
  <TitlesOfParts>
    <vt:vector size="19" baseType="lpstr">
      <vt:lpstr>ADLaM Display</vt:lpstr>
      <vt:lpstr>Aptos</vt:lpstr>
      <vt:lpstr>Arial</vt:lpstr>
      <vt:lpstr>Calibri</vt:lpstr>
      <vt:lpstr>OCR A Extended</vt:lpstr>
      <vt:lpstr>Times New Roman</vt:lpstr>
      <vt:lpstr>Office</vt:lpstr>
      <vt:lpstr>PowerPoint-Präsentation</vt:lpstr>
      <vt:lpstr>Schaffen Sie das?</vt:lpstr>
      <vt:lpstr>Anja Renner  aus Gmund am Tegernsee schon!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Bildquellen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ISB München</dc:creator>
  <cp:lastModifiedBy>Weber, Alexandra</cp:lastModifiedBy>
  <cp:revision>14</cp:revision>
  <dcterms:created xsi:type="dcterms:W3CDTF">2024-06-12T15:52:19Z</dcterms:created>
  <dcterms:modified xsi:type="dcterms:W3CDTF">2025-05-06T07:19:59Z</dcterms:modified>
</cp:coreProperties>
</file>