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9"/>
  </p:notesMasterIdLst>
  <p:sldIdLst>
    <p:sldId id="256" r:id="rId2"/>
    <p:sldId id="356" r:id="rId3"/>
    <p:sldId id="360" r:id="rId4"/>
    <p:sldId id="361" r:id="rId5"/>
    <p:sldId id="362" r:id="rId6"/>
    <p:sldId id="274" r:id="rId7"/>
    <p:sldId id="27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  <a:srgbClr val="662483"/>
    <a:srgbClr val="E61873"/>
    <a:srgbClr val="BA75D9"/>
    <a:srgbClr val="DDDDDD"/>
    <a:srgbClr val="298008"/>
    <a:srgbClr val="BB120C"/>
    <a:srgbClr val="FFFFFF"/>
    <a:srgbClr val="CE9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14B085-568F-4586-B164-E33D0D0E76F4}" v="112" dt="2025-07-11T21:37:25.5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86182" autoAdjust="0"/>
  </p:normalViewPr>
  <p:slideViewPr>
    <p:cSldViewPr snapToGrid="0">
      <p:cViewPr varScale="1">
        <p:scale>
          <a:sx n="137" d="100"/>
          <a:sy n="137" d="100"/>
        </p:scale>
        <p:origin x="714" y="96"/>
      </p:cViewPr>
      <p:guideLst/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57B9-9A4E-43CD-A30F-225ABDA39837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3A1A0-E829-41CA-B8E2-45E0A51C12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08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C5A0AA-3DD8-D59D-BCBD-8D081D3D3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7440F3E-14C6-65BD-85B6-52F1C47812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B30E143-6813-C157-8DD9-FCFC72538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D9468D-C4A6-E146-C98F-66433699F8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3A1A0-E829-41CA-B8E2-45E0A51C128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62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54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3691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33335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208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124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4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uropa.eu/eurobarometer/surveys/detail/337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a.eu/youreurope/business/dealing-with-customers/data-protection/data-protection-gdpr" TargetMode="External"/><Relationship Id="rId2" Type="http://schemas.openxmlformats.org/officeDocument/2006/relationships/hyperlink" Target="https://what-europe-does-for-me.europarl.europa.eu/de/hom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nabu.de/umwelt-und-ressourcen/ressourcenschonung/kunststoffe-und-bioplastik/30215.html" TargetMode="External"/><Relationship Id="rId4" Type="http://schemas.openxmlformats.org/officeDocument/2006/relationships/hyperlink" Target="https://europa.eu/eurobarometer/surveys/detail/337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608114CE-45EF-4F3D-E975-FC5A25B0DEE1}"/>
              </a:ext>
            </a:extLst>
          </p:cNvPr>
          <p:cNvSpPr txBox="1"/>
          <p:nvPr/>
        </p:nvSpPr>
        <p:spPr>
          <a:xfrm>
            <a:off x="2582378" y="1159471"/>
            <a:ext cx="7027244" cy="2889128"/>
          </a:xfrm>
          <a:custGeom>
            <a:avLst/>
            <a:gdLst>
              <a:gd name="connsiteX0" fmla="*/ 0 w 7027244"/>
              <a:gd name="connsiteY0" fmla="*/ 0 h 2889128"/>
              <a:gd name="connsiteX1" fmla="*/ 1171207 w 7027244"/>
              <a:gd name="connsiteY1" fmla="*/ 0 h 2889128"/>
              <a:gd name="connsiteX2" fmla="*/ 1171207 w 7027244"/>
              <a:gd name="connsiteY2" fmla="*/ 0 h 2889128"/>
              <a:gd name="connsiteX3" fmla="*/ 2928018 w 7027244"/>
              <a:gd name="connsiteY3" fmla="*/ 0 h 2889128"/>
              <a:gd name="connsiteX4" fmla="*/ 7027244 w 7027244"/>
              <a:gd name="connsiteY4" fmla="*/ 0 h 2889128"/>
              <a:gd name="connsiteX5" fmla="*/ 7027244 w 7027244"/>
              <a:gd name="connsiteY5" fmla="*/ 1685325 h 2889128"/>
              <a:gd name="connsiteX6" fmla="*/ 7027244 w 7027244"/>
              <a:gd name="connsiteY6" fmla="*/ 1685325 h 2889128"/>
              <a:gd name="connsiteX7" fmla="*/ 7027244 w 7027244"/>
              <a:gd name="connsiteY7" fmla="*/ 2407607 h 2889128"/>
              <a:gd name="connsiteX8" fmla="*/ 7027244 w 7027244"/>
              <a:gd name="connsiteY8" fmla="*/ 2889128 h 2889128"/>
              <a:gd name="connsiteX9" fmla="*/ 2928018 w 7027244"/>
              <a:gd name="connsiteY9" fmla="*/ 2889128 h 2889128"/>
              <a:gd name="connsiteX10" fmla="*/ 2075286 w 7027244"/>
              <a:gd name="connsiteY10" fmla="*/ 3412118 h 2889128"/>
              <a:gd name="connsiteX11" fmla="*/ 1171207 w 7027244"/>
              <a:gd name="connsiteY11" fmla="*/ 2889128 h 2889128"/>
              <a:gd name="connsiteX12" fmla="*/ 0 w 7027244"/>
              <a:gd name="connsiteY12" fmla="*/ 2889128 h 2889128"/>
              <a:gd name="connsiteX13" fmla="*/ 0 w 7027244"/>
              <a:gd name="connsiteY13" fmla="*/ 2407607 h 2889128"/>
              <a:gd name="connsiteX14" fmla="*/ 0 w 7027244"/>
              <a:gd name="connsiteY14" fmla="*/ 1685325 h 2889128"/>
              <a:gd name="connsiteX15" fmla="*/ 0 w 7027244"/>
              <a:gd name="connsiteY15" fmla="*/ 1685325 h 2889128"/>
              <a:gd name="connsiteX16" fmla="*/ 0 w 7027244"/>
              <a:gd name="connsiteY16" fmla="*/ 0 h 288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27244" h="2889128" fill="none" extrusionOk="0">
                <a:moveTo>
                  <a:pt x="0" y="0"/>
                </a:moveTo>
                <a:cubicBezTo>
                  <a:pt x="559744" y="-7350"/>
                  <a:pt x="954272" y="69809"/>
                  <a:pt x="1171207" y="0"/>
                </a:cubicBezTo>
                <a:lnTo>
                  <a:pt x="1171207" y="0"/>
                </a:lnTo>
                <a:cubicBezTo>
                  <a:pt x="1725030" y="135370"/>
                  <a:pt x="2395594" y="65903"/>
                  <a:pt x="2928018" y="0"/>
                </a:cubicBezTo>
                <a:cubicBezTo>
                  <a:pt x="3939024" y="-91826"/>
                  <a:pt x="6459915" y="-25098"/>
                  <a:pt x="7027244" y="0"/>
                </a:cubicBezTo>
                <a:cubicBezTo>
                  <a:pt x="7158325" y="502936"/>
                  <a:pt x="6993467" y="1256047"/>
                  <a:pt x="7027244" y="1685325"/>
                </a:cubicBezTo>
                <a:lnTo>
                  <a:pt x="7027244" y="1685325"/>
                </a:lnTo>
                <a:cubicBezTo>
                  <a:pt x="7019603" y="1823767"/>
                  <a:pt x="7018350" y="2111168"/>
                  <a:pt x="7027244" y="2407607"/>
                </a:cubicBezTo>
                <a:cubicBezTo>
                  <a:pt x="7036503" y="2632631"/>
                  <a:pt x="6986579" y="2808954"/>
                  <a:pt x="7027244" y="2889128"/>
                </a:cubicBezTo>
                <a:cubicBezTo>
                  <a:pt x="6135597" y="2751496"/>
                  <a:pt x="4198732" y="2860975"/>
                  <a:pt x="2928018" y="2889128"/>
                </a:cubicBezTo>
                <a:cubicBezTo>
                  <a:pt x="2674219" y="3143869"/>
                  <a:pt x="2377477" y="3235210"/>
                  <a:pt x="2075286" y="3412118"/>
                </a:cubicBezTo>
                <a:cubicBezTo>
                  <a:pt x="1789100" y="3273317"/>
                  <a:pt x="1481546" y="3060457"/>
                  <a:pt x="1171207" y="2889128"/>
                </a:cubicBezTo>
                <a:cubicBezTo>
                  <a:pt x="902326" y="2897330"/>
                  <a:pt x="198661" y="2879586"/>
                  <a:pt x="0" y="2889128"/>
                </a:cubicBezTo>
                <a:cubicBezTo>
                  <a:pt x="28255" y="2716067"/>
                  <a:pt x="18626" y="2604163"/>
                  <a:pt x="0" y="2407607"/>
                </a:cubicBezTo>
                <a:cubicBezTo>
                  <a:pt x="12614" y="2320745"/>
                  <a:pt x="26367" y="1848291"/>
                  <a:pt x="0" y="1685325"/>
                </a:cubicBezTo>
                <a:lnTo>
                  <a:pt x="0" y="1685325"/>
                </a:lnTo>
                <a:cubicBezTo>
                  <a:pt x="83976" y="1070504"/>
                  <a:pt x="-84586" y="482710"/>
                  <a:pt x="0" y="0"/>
                </a:cubicBezTo>
                <a:close/>
              </a:path>
              <a:path w="7027244" h="2889128" stroke="0" extrusionOk="0">
                <a:moveTo>
                  <a:pt x="0" y="0"/>
                </a:moveTo>
                <a:cubicBezTo>
                  <a:pt x="416087" y="89629"/>
                  <a:pt x="832341" y="-60305"/>
                  <a:pt x="1171207" y="0"/>
                </a:cubicBezTo>
                <a:lnTo>
                  <a:pt x="1171207" y="0"/>
                </a:lnTo>
                <a:cubicBezTo>
                  <a:pt x="1565608" y="-114036"/>
                  <a:pt x="2127716" y="86619"/>
                  <a:pt x="2928018" y="0"/>
                </a:cubicBezTo>
                <a:cubicBezTo>
                  <a:pt x="3600528" y="10995"/>
                  <a:pt x="5624014" y="12938"/>
                  <a:pt x="7027244" y="0"/>
                </a:cubicBezTo>
                <a:cubicBezTo>
                  <a:pt x="7025583" y="653953"/>
                  <a:pt x="6932717" y="1123379"/>
                  <a:pt x="7027244" y="1685325"/>
                </a:cubicBezTo>
                <a:lnTo>
                  <a:pt x="7027244" y="1685325"/>
                </a:lnTo>
                <a:cubicBezTo>
                  <a:pt x="7000289" y="1891540"/>
                  <a:pt x="7024708" y="2228306"/>
                  <a:pt x="7027244" y="2407607"/>
                </a:cubicBezTo>
                <a:cubicBezTo>
                  <a:pt x="7028104" y="2530951"/>
                  <a:pt x="7063798" y="2688096"/>
                  <a:pt x="7027244" y="2889128"/>
                </a:cubicBezTo>
                <a:cubicBezTo>
                  <a:pt x="5515691" y="2959603"/>
                  <a:pt x="4195089" y="2822166"/>
                  <a:pt x="2928018" y="2889128"/>
                </a:cubicBezTo>
                <a:cubicBezTo>
                  <a:pt x="2774897" y="2961085"/>
                  <a:pt x="2211234" y="3250722"/>
                  <a:pt x="2075286" y="3412118"/>
                </a:cubicBezTo>
                <a:cubicBezTo>
                  <a:pt x="1714917" y="3277921"/>
                  <a:pt x="1580219" y="3071272"/>
                  <a:pt x="1171207" y="2889128"/>
                </a:cubicBezTo>
                <a:cubicBezTo>
                  <a:pt x="670759" y="2838730"/>
                  <a:pt x="288406" y="2932134"/>
                  <a:pt x="0" y="2889128"/>
                </a:cubicBezTo>
                <a:cubicBezTo>
                  <a:pt x="-42051" y="2744005"/>
                  <a:pt x="-29283" y="2506151"/>
                  <a:pt x="0" y="2407607"/>
                </a:cubicBezTo>
                <a:cubicBezTo>
                  <a:pt x="40288" y="2311324"/>
                  <a:pt x="12045" y="1776269"/>
                  <a:pt x="0" y="1685325"/>
                </a:cubicBezTo>
                <a:lnTo>
                  <a:pt x="0" y="1685325"/>
                </a:lnTo>
                <a:cubicBezTo>
                  <a:pt x="-117111" y="1254232"/>
                  <a:pt x="-93679" y="711588"/>
                  <a:pt x="0" y="0"/>
                </a:cubicBezTo>
                <a:close/>
              </a:path>
            </a:pathLst>
          </a:custGeom>
          <a:gradFill flip="none" rotWithShape="1">
            <a:gsLst>
              <a:gs pos="67000">
                <a:schemeClr val="accent4">
                  <a:lumMod val="40000"/>
                  <a:lumOff val="60000"/>
                </a:schemeClr>
              </a:gs>
              <a:gs pos="39000">
                <a:schemeClr val="accent5">
                  <a:lumMod val="60000"/>
                  <a:lumOff val="40000"/>
                </a:schemeClr>
              </a:gs>
              <a:gs pos="12000">
                <a:srgbClr val="002060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23232115">
                  <a:prstGeom prst="wedgeRectCallout">
                    <a:avLst>
                      <a:gd name="adj1" fmla="val -20468"/>
                      <a:gd name="adj2" fmla="val 681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8800" b="1">
                <a:solidFill>
                  <a:srgbClr val="002060"/>
                </a:solidFill>
                <a:latin typeface="The Hand Extrablack" panose="03070A02030502020204" pitchFamily="66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Die Europäische Union </a:t>
            </a:r>
          </a:p>
          <a:p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hat nichts mit meinem persönlichen Leben </a:t>
            </a:r>
          </a:p>
          <a:p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im Kleinen zu tun ...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72EB50-565B-B5B6-4683-DE5AD38CAF6B}"/>
              </a:ext>
            </a:extLst>
          </p:cNvPr>
          <p:cNvSpPr txBox="1"/>
          <p:nvPr/>
        </p:nvSpPr>
        <p:spPr>
          <a:xfrm>
            <a:off x="5586434" y="4329807"/>
            <a:ext cx="7298012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de-DE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*Häufige Einstellung gemäß den Ergebnissen des </a:t>
            </a:r>
            <a:r>
              <a:rPr lang="de-DE" sz="1200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Europabarometers</a:t>
            </a:r>
            <a:r>
              <a:rPr lang="de-DE" sz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de-DE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88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B34CE-D239-8FEC-2583-ED459DB87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CF57E3B5-6FC6-5C16-095E-E73E209B145F}"/>
              </a:ext>
            </a:extLst>
          </p:cNvPr>
          <p:cNvSpPr txBox="1"/>
          <p:nvPr/>
        </p:nvSpPr>
        <p:spPr>
          <a:xfrm>
            <a:off x="507743" y="3564852"/>
            <a:ext cx="2194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Stimme ich zu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92BFFF3-9C98-7A0F-611B-C9445801841C}"/>
              </a:ext>
            </a:extLst>
          </p:cNvPr>
          <p:cNvSpPr txBox="1"/>
          <p:nvPr/>
        </p:nvSpPr>
        <p:spPr>
          <a:xfrm>
            <a:off x="9489697" y="3578941"/>
            <a:ext cx="2194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800" dirty="0">
                <a:latin typeface="Arial" panose="020B0604020202020204" pitchFamily="34" charset="0"/>
                <a:cs typeface="Arial" panose="020B0604020202020204" pitchFamily="34" charset="0"/>
              </a:rPr>
              <a:t>Stimme ich nicht zu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rafik 8" descr="Ein Bild, das Cartoon, Zeichnung, Clipart, Bild enthält.&#10;&#10;KI-generierte Inhalte können fehlerhaft sein.">
            <a:extLst>
              <a:ext uri="{FF2B5EF4-FFF2-40B4-BE49-F238E27FC236}">
                <a16:creationId xmlns:a16="http://schemas.microsoft.com/office/drawing/2014/main" id="{2C4BB49B-2D63-EFAD-1973-6DCA0D94B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7" b="89941" l="9961" r="89941">
                        <a14:foregroundMark x1="47363" y1="9277" x2="47363" y2="9277"/>
                        <a14:foregroundMark x1="47363" y1="9277" x2="47363" y2="9277"/>
                        <a14:backgroundMark x1="82129" y1="46289" x2="82129" y2="46289"/>
                        <a14:backgroundMark x1="87012" y1="73145" x2="77051" y2="46484"/>
                        <a14:backgroundMark x1="20313" y1="43652" x2="22949" y2="34863"/>
                        <a14:backgroundMark x1="67188" y1="32422" x2="60156" y2="28223"/>
                        <a14:backgroundMark x1="26465" y1="44336" x2="28418" y2="33301"/>
                        <a14:backgroundMark x1="57910" y1="87207" x2="55762" y2="88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9372021" y="1554957"/>
            <a:ext cx="2194561" cy="2194561"/>
          </a:xfrm>
          <a:prstGeom prst="rect">
            <a:avLst/>
          </a:prstGeom>
        </p:spPr>
      </p:pic>
      <p:pic>
        <p:nvPicPr>
          <p:cNvPr id="11" name="Grafik 10" descr="Ein Bild, das Cartoon, Zeichnung, Clipart, Bild enthält.&#10;&#10;KI-generierte Inhalte können fehlerhaft sein.">
            <a:extLst>
              <a:ext uri="{FF2B5EF4-FFF2-40B4-BE49-F238E27FC236}">
                <a16:creationId xmlns:a16="http://schemas.microsoft.com/office/drawing/2014/main" id="{2CB8545A-7680-3DDE-4E49-62A29984C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77" b="89941" l="9961" r="89941">
                        <a14:foregroundMark x1="47363" y1="9277" x2="47363" y2="9277"/>
                        <a14:foregroundMark x1="47363" y1="9277" x2="47363" y2="9277"/>
                        <a14:backgroundMark x1="82129" y1="46289" x2="82129" y2="46289"/>
                        <a14:backgroundMark x1="87012" y1="73145" x2="77051" y2="46484"/>
                        <a14:backgroundMark x1="20313" y1="43652" x2="22949" y2="34863"/>
                        <a14:backgroundMark x1="67188" y1="32422" x2="60156" y2="28223"/>
                        <a14:backgroundMark x1="26465" y1="44336" x2="28418" y2="33301"/>
                        <a14:backgroundMark x1="57910" y1="87207" x2="55762" y2="8857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525" y="1569046"/>
            <a:ext cx="2194561" cy="2194561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F461479-CF8B-A460-7449-2072A13C7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2183" y="1569046"/>
            <a:ext cx="7340034" cy="25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3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EAEE7E-CFF1-6716-1DDB-B4DB8DEAE1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FC92F-1F92-950B-A757-1278346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03" y="211436"/>
            <a:ext cx="10913238" cy="6118906"/>
          </a:xfrm>
          <a:custGeom>
            <a:avLst/>
            <a:gdLst>
              <a:gd name="connsiteX0" fmla="*/ 0 w 10913238"/>
              <a:gd name="connsiteY0" fmla="*/ 0 h 6118906"/>
              <a:gd name="connsiteX1" fmla="*/ 900342 w 10913238"/>
              <a:gd name="connsiteY1" fmla="*/ 0 h 6118906"/>
              <a:gd name="connsiteX2" fmla="*/ 1691552 w 10913238"/>
              <a:gd name="connsiteY2" fmla="*/ 0 h 6118906"/>
              <a:gd name="connsiteX3" fmla="*/ 2046232 w 10913238"/>
              <a:gd name="connsiteY3" fmla="*/ 0 h 6118906"/>
              <a:gd name="connsiteX4" fmla="*/ 2619177 w 10913238"/>
              <a:gd name="connsiteY4" fmla="*/ 0 h 6118906"/>
              <a:gd name="connsiteX5" fmla="*/ 3410387 w 10913238"/>
              <a:gd name="connsiteY5" fmla="*/ 0 h 6118906"/>
              <a:gd name="connsiteX6" fmla="*/ 4310729 w 10913238"/>
              <a:gd name="connsiteY6" fmla="*/ 0 h 6118906"/>
              <a:gd name="connsiteX7" fmla="*/ 5211071 w 10913238"/>
              <a:gd name="connsiteY7" fmla="*/ 0 h 6118906"/>
              <a:gd name="connsiteX8" fmla="*/ 5674884 w 10913238"/>
              <a:gd name="connsiteY8" fmla="*/ 0 h 6118906"/>
              <a:gd name="connsiteX9" fmla="*/ 6029564 w 10913238"/>
              <a:gd name="connsiteY9" fmla="*/ 0 h 6118906"/>
              <a:gd name="connsiteX10" fmla="*/ 6493377 w 10913238"/>
              <a:gd name="connsiteY10" fmla="*/ 0 h 6118906"/>
              <a:gd name="connsiteX11" fmla="*/ 7175454 w 10913238"/>
              <a:gd name="connsiteY11" fmla="*/ 0 h 6118906"/>
              <a:gd name="connsiteX12" fmla="*/ 7857531 w 10913238"/>
              <a:gd name="connsiteY12" fmla="*/ 0 h 6118906"/>
              <a:gd name="connsiteX13" fmla="*/ 8212212 w 10913238"/>
              <a:gd name="connsiteY13" fmla="*/ 0 h 6118906"/>
              <a:gd name="connsiteX14" fmla="*/ 8785157 w 10913238"/>
              <a:gd name="connsiteY14" fmla="*/ 0 h 6118906"/>
              <a:gd name="connsiteX15" fmla="*/ 9685499 w 10913238"/>
              <a:gd name="connsiteY15" fmla="*/ 0 h 6118906"/>
              <a:gd name="connsiteX16" fmla="*/ 10258444 w 10913238"/>
              <a:gd name="connsiteY16" fmla="*/ 0 h 6118906"/>
              <a:gd name="connsiteX17" fmla="*/ 10913238 w 10913238"/>
              <a:gd name="connsiteY17" fmla="*/ 0 h 6118906"/>
              <a:gd name="connsiteX18" fmla="*/ 10913238 w 10913238"/>
              <a:gd name="connsiteY18" fmla="*/ 618689 h 6118906"/>
              <a:gd name="connsiteX19" fmla="*/ 10913238 w 10913238"/>
              <a:gd name="connsiteY19" fmla="*/ 1115001 h 6118906"/>
              <a:gd name="connsiteX20" fmla="*/ 10913238 w 10913238"/>
              <a:gd name="connsiteY20" fmla="*/ 1856068 h 6118906"/>
              <a:gd name="connsiteX21" fmla="*/ 10913238 w 10913238"/>
              <a:gd name="connsiteY21" fmla="*/ 2474758 h 6118906"/>
              <a:gd name="connsiteX22" fmla="*/ 10913238 w 10913238"/>
              <a:gd name="connsiteY22" fmla="*/ 3215825 h 6118906"/>
              <a:gd name="connsiteX23" fmla="*/ 10913238 w 10913238"/>
              <a:gd name="connsiteY23" fmla="*/ 3956893 h 6118906"/>
              <a:gd name="connsiteX24" fmla="*/ 10913238 w 10913238"/>
              <a:gd name="connsiteY24" fmla="*/ 4697960 h 6118906"/>
              <a:gd name="connsiteX25" fmla="*/ 10913238 w 10913238"/>
              <a:gd name="connsiteY25" fmla="*/ 5316649 h 6118906"/>
              <a:gd name="connsiteX26" fmla="*/ 10913238 w 10913238"/>
              <a:gd name="connsiteY26" fmla="*/ 6118906 h 6118906"/>
              <a:gd name="connsiteX27" fmla="*/ 10012896 w 10913238"/>
              <a:gd name="connsiteY27" fmla="*/ 6118906 h 6118906"/>
              <a:gd name="connsiteX28" fmla="*/ 9330818 w 10913238"/>
              <a:gd name="connsiteY28" fmla="*/ 6118906 h 6118906"/>
              <a:gd name="connsiteX29" fmla="*/ 8976138 w 10913238"/>
              <a:gd name="connsiteY29" fmla="*/ 6118906 h 6118906"/>
              <a:gd name="connsiteX30" fmla="*/ 8512326 w 10913238"/>
              <a:gd name="connsiteY30" fmla="*/ 6118906 h 6118906"/>
              <a:gd name="connsiteX31" fmla="*/ 7721116 w 10913238"/>
              <a:gd name="connsiteY31" fmla="*/ 6118906 h 6118906"/>
              <a:gd name="connsiteX32" fmla="*/ 7257303 w 10913238"/>
              <a:gd name="connsiteY32" fmla="*/ 6118906 h 6118906"/>
              <a:gd name="connsiteX33" fmla="*/ 6466094 w 10913238"/>
              <a:gd name="connsiteY33" fmla="*/ 6118906 h 6118906"/>
              <a:gd name="connsiteX34" fmla="*/ 6111413 w 10913238"/>
              <a:gd name="connsiteY34" fmla="*/ 6118906 h 6118906"/>
              <a:gd name="connsiteX35" fmla="*/ 5429336 w 10913238"/>
              <a:gd name="connsiteY35" fmla="*/ 6118906 h 6118906"/>
              <a:gd name="connsiteX36" fmla="*/ 4856391 w 10913238"/>
              <a:gd name="connsiteY36" fmla="*/ 6118906 h 6118906"/>
              <a:gd name="connsiteX37" fmla="*/ 4174314 w 10913238"/>
              <a:gd name="connsiteY37" fmla="*/ 6118906 h 6118906"/>
              <a:gd name="connsiteX38" fmla="*/ 3492236 w 10913238"/>
              <a:gd name="connsiteY38" fmla="*/ 6118906 h 6118906"/>
              <a:gd name="connsiteX39" fmla="*/ 2810159 w 10913238"/>
              <a:gd name="connsiteY39" fmla="*/ 6118906 h 6118906"/>
              <a:gd name="connsiteX40" fmla="*/ 2018949 w 10913238"/>
              <a:gd name="connsiteY40" fmla="*/ 6118906 h 6118906"/>
              <a:gd name="connsiteX41" fmla="*/ 1664269 w 10913238"/>
              <a:gd name="connsiteY41" fmla="*/ 6118906 h 6118906"/>
              <a:gd name="connsiteX42" fmla="*/ 873059 w 10913238"/>
              <a:gd name="connsiteY42" fmla="*/ 6118906 h 6118906"/>
              <a:gd name="connsiteX43" fmla="*/ 0 w 10913238"/>
              <a:gd name="connsiteY43" fmla="*/ 6118906 h 6118906"/>
              <a:gd name="connsiteX44" fmla="*/ 0 w 10913238"/>
              <a:gd name="connsiteY44" fmla="*/ 5500217 h 6118906"/>
              <a:gd name="connsiteX45" fmla="*/ 0 w 10913238"/>
              <a:gd name="connsiteY45" fmla="*/ 5003905 h 6118906"/>
              <a:gd name="connsiteX46" fmla="*/ 0 w 10913238"/>
              <a:gd name="connsiteY46" fmla="*/ 4446405 h 6118906"/>
              <a:gd name="connsiteX47" fmla="*/ 0 w 10913238"/>
              <a:gd name="connsiteY47" fmla="*/ 3644148 h 6118906"/>
              <a:gd name="connsiteX48" fmla="*/ 0 w 10913238"/>
              <a:gd name="connsiteY48" fmla="*/ 3147837 h 6118906"/>
              <a:gd name="connsiteX49" fmla="*/ 0 w 10913238"/>
              <a:gd name="connsiteY49" fmla="*/ 2590337 h 6118906"/>
              <a:gd name="connsiteX50" fmla="*/ 0 w 10913238"/>
              <a:gd name="connsiteY50" fmla="*/ 1849269 h 6118906"/>
              <a:gd name="connsiteX51" fmla="*/ 0 w 10913238"/>
              <a:gd name="connsiteY51" fmla="*/ 1047013 h 6118906"/>
              <a:gd name="connsiteX52" fmla="*/ 0 w 10913238"/>
              <a:gd name="connsiteY52" fmla="*/ 0 h 6118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0913238" h="6118906" fill="none" extrusionOk="0">
                <a:moveTo>
                  <a:pt x="0" y="0"/>
                </a:moveTo>
                <a:cubicBezTo>
                  <a:pt x="310919" y="-7912"/>
                  <a:pt x="672104" y="-770"/>
                  <a:pt x="900342" y="0"/>
                </a:cubicBezTo>
                <a:cubicBezTo>
                  <a:pt x="1128580" y="770"/>
                  <a:pt x="1447931" y="22621"/>
                  <a:pt x="1691552" y="0"/>
                </a:cubicBezTo>
                <a:cubicBezTo>
                  <a:pt x="1935173" y="-22621"/>
                  <a:pt x="1971439" y="13671"/>
                  <a:pt x="2046232" y="0"/>
                </a:cubicBezTo>
                <a:cubicBezTo>
                  <a:pt x="2121025" y="-13671"/>
                  <a:pt x="2475548" y="2786"/>
                  <a:pt x="2619177" y="0"/>
                </a:cubicBezTo>
                <a:cubicBezTo>
                  <a:pt x="2762807" y="-2786"/>
                  <a:pt x="3039665" y="25482"/>
                  <a:pt x="3410387" y="0"/>
                </a:cubicBezTo>
                <a:cubicBezTo>
                  <a:pt x="3781109" y="-25482"/>
                  <a:pt x="3862170" y="-28397"/>
                  <a:pt x="4310729" y="0"/>
                </a:cubicBezTo>
                <a:cubicBezTo>
                  <a:pt x="4759288" y="28397"/>
                  <a:pt x="5024074" y="-18134"/>
                  <a:pt x="5211071" y="0"/>
                </a:cubicBezTo>
                <a:cubicBezTo>
                  <a:pt x="5398068" y="18134"/>
                  <a:pt x="5522724" y="-15189"/>
                  <a:pt x="5674884" y="0"/>
                </a:cubicBezTo>
                <a:cubicBezTo>
                  <a:pt x="5827044" y="15189"/>
                  <a:pt x="5896179" y="15634"/>
                  <a:pt x="6029564" y="0"/>
                </a:cubicBezTo>
                <a:cubicBezTo>
                  <a:pt x="6162949" y="-15634"/>
                  <a:pt x="6389100" y="23008"/>
                  <a:pt x="6493377" y="0"/>
                </a:cubicBezTo>
                <a:cubicBezTo>
                  <a:pt x="6597654" y="-23008"/>
                  <a:pt x="6970110" y="-20285"/>
                  <a:pt x="7175454" y="0"/>
                </a:cubicBezTo>
                <a:cubicBezTo>
                  <a:pt x="7380798" y="20285"/>
                  <a:pt x="7521889" y="-11158"/>
                  <a:pt x="7857531" y="0"/>
                </a:cubicBezTo>
                <a:cubicBezTo>
                  <a:pt x="8193173" y="11158"/>
                  <a:pt x="8121480" y="8708"/>
                  <a:pt x="8212212" y="0"/>
                </a:cubicBezTo>
                <a:cubicBezTo>
                  <a:pt x="8302944" y="-8708"/>
                  <a:pt x="8524380" y="14999"/>
                  <a:pt x="8785157" y="0"/>
                </a:cubicBezTo>
                <a:cubicBezTo>
                  <a:pt x="9045934" y="-14999"/>
                  <a:pt x="9377747" y="2031"/>
                  <a:pt x="9685499" y="0"/>
                </a:cubicBezTo>
                <a:cubicBezTo>
                  <a:pt x="9993251" y="-2031"/>
                  <a:pt x="10127117" y="-4014"/>
                  <a:pt x="10258444" y="0"/>
                </a:cubicBezTo>
                <a:cubicBezTo>
                  <a:pt x="10389772" y="4014"/>
                  <a:pt x="10720974" y="-30237"/>
                  <a:pt x="10913238" y="0"/>
                </a:cubicBezTo>
                <a:cubicBezTo>
                  <a:pt x="10894378" y="236803"/>
                  <a:pt x="10896015" y="405704"/>
                  <a:pt x="10913238" y="618689"/>
                </a:cubicBezTo>
                <a:cubicBezTo>
                  <a:pt x="10930461" y="831674"/>
                  <a:pt x="10914990" y="934390"/>
                  <a:pt x="10913238" y="1115001"/>
                </a:cubicBezTo>
                <a:cubicBezTo>
                  <a:pt x="10911486" y="1295612"/>
                  <a:pt x="10910856" y="1565779"/>
                  <a:pt x="10913238" y="1856068"/>
                </a:cubicBezTo>
                <a:cubicBezTo>
                  <a:pt x="10915620" y="2146357"/>
                  <a:pt x="10925481" y="2266429"/>
                  <a:pt x="10913238" y="2474758"/>
                </a:cubicBezTo>
                <a:cubicBezTo>
                  <a:pt x="10900996" y="2683087"/>
                  <a:pt x="10893873" y="3027250"/>
                  <a:pt x="10913238" y="3215825"/>
                </a:cubicBezTo>
                <a:cubicBezTo>
                  <a:pt x="10932603" y="3404400"/>
                  <a:pt x="10946732" y="3665674"/>
                  <a:pt x="10913238" y="3956893"/>
                </a:cubicBezTo>
                <a:cubicBezTo>
                  <a:pt x="10879744" y="4248112"/>
                  <a:pt x="10889202" y="4355646"/>
                  <a:pt x="10913238" y="4697960"/>
                </a:cubicBezTo>
                <a:cubicBezTo>
                  <a:pt x="10937274" y="5040274"/>
                  <a:pt x="10906592" y="5058721"/>
                  <a:pt x="10913238" y="5316649"/>
                </a:cubicBezTo>
                <a:cubicBezTo>
                  <a:pt x="10919884" y="5574577"/>
                  <a:pt x="10897337" y="5856178"/>
                  <a:pt x="10913238" y="6118906"/>
                </a:cubicBezTo>
                <a:cubicBezTo>
                  <a:pt x="10575384" y="6145396"/>
                  <a:pt x="10254445" y="6106554"/>
                  <a:pt x="10012896" y="6118906"/>
                </a:cubicBezTo>
                <a:cubicBezTo>
                  <a:pt x="9771347" y="6131258"/>
                  <a:pt x="9538116" y="6096579"/>
                  <a:pt x="9330818" y="6118906"/>
                </a:cubicBezTo>
                <a:cubicBezTo>
                  <a:pt x="9123520" y="6141233"/>
                  <a:pt x="9115197" y="6105036"/>
                  <a:pt x="8976138" y="6118906"/>
                </a:cubicBezTo>
                <a:cubicBezTo>
                  <a:pt x="8837079" y="6132776"/>
                  <a:pt x="8679532" y="6141416"/>
                  <a:pt x="8512326" y="6118906"/>
                </a:cubicBezTo>
                <a:cubicBezTo>
                  <a:pt x="8345120" y="6096396"/>
                  <a:pt x="8045316" y="6139689"/>
                  <a:pt x="7721116" y="6118906"/>
                </a:cubicBezTo>
                <a:cubicBezTo>
                  <a:pt x="7396916" y="6098124"/>
                  <a:pt x="7447968" y="6114409"/>
                  <a:pt x="7257303" y="6118906"/>
                </a:cubicBezTo>
                <a:cubicBezTo>
                  <a:pt x="7066638" y="6123403"/>
                  <a:pt x="6672599" y="6088560"/>
                  <a:pt x="6466094" y="6118906"/>
                </a:cubicBezTo>
                <a:cubicBezTo>
                  <a:pt x="6259589" y="6149252"/>
                  <a:pt x="6185878" y="6128729"/>
                  <a:pt x="6111413" y="6118906"/>
                </a:cubicBezTo>
                <a:cubicBezTo>
                  <a:pt x="6036948" y="6109083"/>
                  <a:pt x="5765342" y="6151044"/>
                  <a:pt x="5429336" y="6118906"/>
                </a:cubicBezTo>
                <a:cubicBezTo>
                  <a:pt x="5093330" y="6086768"/>
                  <a:pt x="5034849" y="6147047"/>
                  <a:pt x="4856391" y="6118906"/>
                </a:cubicBezTo>
                <a:cubicBezTo>
                  <a:pt x="4677934" y="6090765"/>
                  <a:pt x="4396542" y="6106730"/>
                  <a:pt x="4174314" y="6118906"/>
                </a:cubicBezTo>
                <a:cubicBezTo>
                  <a:pt x="3952086" y="6131082"/>
                  <a:pt x="3823464" y="6085946"/>
                  <a:pt x="3492236" y="6118906"/>
                </a:cubicBezTo>
                <a:cubicBezTo>
                  <a:pt x="3161008" y="6151866"/>
                  <a:pt x="3065865" y="6136375"/>
                  <a:pt x="2810159" y="6118906"/>
                </a:cubicBezTo>
                <a:cubicBezTo>
                  <a:pt x="2554453" y="6101437"/>
                  <a:pt x="2321896" y="6089891"/>
                  <a:pt x="2018949" y="6118906"/>
                </a:cubicBezTo>
                <a:cubicBezTo>
                  <a:pt x="1716002" y="6147922"/>
                  <a:pt x="1799982" y="6116227"/>
                  <a:pt x="1664269" y="6118906"/>
                </a:cubicBezTo>
                <a:cubicBezTo>
                  <a:pt x="1528556" y="6121585"/>
                  <a:pt x="1235418" y="6135277"/>
                  <a:pt x="873059" y="6118906"/>
                </a:cubicBezTo>
                <a:cubicBezTo>
                  <a:pt x="510700" y="6102536"/>
                  <a:pt x="386472" y="6155387"/>
                  <a:pt x="0" y="6118906"/>
                </a:cubicBezTo>
                <a:cubicBezTo>
                  <a:pt x="21605" y="5893264"/>
                  <a:pt x="24618" y="5668673"/>
                  <a:pt x="0" y="5500217"/>
                </a:cubicBezTo>
                <a:cubicBezTo>
                  <a:pt x="-24618" y="5331761"/>
                  <a:pt x="3341" y="5105450"/>
                  <a:pt x="0" y="5003905"/>
                </a:cubicBezTo>
                <a:cubicBezTo>
                  <a:pt x="-3341" y="4902360"/>
                  <a:pt x="17562" y="4636599"/>
                  <a:pt x="0" y="4446405"/>
                </a:cubicBezTo>
                <a:cubicBezTo>
                  <a:pt x="-17562" y="4256211"/>
                  <a:pt x="29716" y="3838191"/>
                  <a:pt x="0" y="3644148"/>
                </a:cubicBezTo>
                <a:cubicBezTo>
                  <a:pt x="-29716" y="3450105"/>
                  <a:pt x="-21367" y="3378347"/>
                  <a:pt x="0" y="3147837"/>
                </a:cubicBezTo>
                <a:cubicBezTo>
                  <a:pt x="21367" y="2917327"/>
                  <a:pt x="2285" y="2844205"/>
                  <a:pt x="0" y="2590337"/>
                </a:cubicBezTo>
                <a:cubicBezTo>
                  <a:pt x="-2285" y="2336469"/>
                  <a:pt x="20898" y="2205838"/>
                  <a:pt x="0" y="1849269"/>
                </a:cubicBezTo>
                <a:cubicBezTo>
                  <a:pt x="-20898" y="1492700"/>
                  <a:pt x="-7395" y="1362219"/>
                  <a:pt x="0" y="1047013"/>
                </a:cubicBezTo>
                <a:cubicBezTo>
                  <a:pt x="7395" y="731807"/>
                  <a:pt x="-13136" y="286548"/>
                  <a:pt x="0" y="0"/>
                </a:cubicBezTo>
                <a:close/>
              </a:path>
              <a:path w="10913238" h="6118906" stroke="0" extrusionOk="0">
                <a:moveTo>
                  <a:pt x="0" y="0"/>
                </a:moveTo>
                <a:cubicBezTo>
                  <a:pt x="449463" y="7670"/>
                  <a:pt x="714521" y="-36577"/>
                  <a:pt x="900342" y="0"/>
                </a:cubicBezTo>
                <a:cubicBezTo>
                  <a:pt x="1086163" y="36577"/>
                  <a:pt x="1425706" y="11660"/>
                  <a:pt x="1582420" y="0"/>
                </a:cubicBezTo>
                <a:cubicBezTo>
                  <a:pt x="1739134" y="-11660"/>
                  <a:pt x="1913991" y="2976"/>
                  <a:pt x="2046232" y="0"/>
                </a:cubicBezTo>
                <a:cubicBezTo>
                  <a:pt x="2178473" y="-2976"/>
                  <a:pt x="2545940" y="-1764"/>
                  <a:pt x="2728310" y="0"/>
                </a:cubicBezTo>
                <a:cubicBezTo>
                  <a:pt x="2910680" y="1764"/>
                  <a:pt x="3333972" y="44694"/>
                  <a:pt x="3628652" y="0"/>
                </a:cubicBezTo>
                <a:cubicBezTo>
                  <a:pt x="3923332" y="-44694"/>
                  <a:pt x="3867924" y="20567"/>
                  <a:pt x="4092464" y="0"/>
                </a:cubicBezTo>
                <a:cubicBezTo>
                  <a:pt x="4317004" y="-20567"/>
                  <a:pt x="4352665" y="-4912"/>
                  <a:pt x="4447144" y="0"/>
                </a:cubicBezTo>
                <a:cubicBezTo>
                  <a:pt x="4541623" y="4912"/>
                  <a:pt x="4865007" y="-397"/>
                  <a:pt x="5129222" y="0"/>
                </a:cubicBezTo>
                <a:cubicBezTo>
                  <a:pt x="5393437" y="397"/>
                  <a:pt x="5573283" y="21959"/>
                  <a:pt x="5811299" y="0"/>
                </a:cubicBezTo>
                <a:cubicBezTo>
                  <a:pt x="6049315" y="-21959"/>
                  <a:pt x="6248364" y="17044"/>
                  <a:pt x="6602509" y="0"/>
                </a:cubicBezTo>
                <a:cubicBezTo>
                  <a:pt x="6956654" y="-17044"/>
                  <a:pt x="6997567" y="18695"/>
                  <a:pt x="7175454" y="0"/>
                </a:cubicBezTo>
                <a:cubicBezTo>
                  <a:pt x="7353342" y="-18695"/>
                  <a:pt x="7412641" y="-1380"/>
                  <a:pt x="7530134" y="0"/>
                </a:cubicBezTo>
                <a:cubicBezTo>
                  <a:pt x="7647627" y="1380"/>
                  <a:pt x="7816656" y="5034"/>
                  <a:pt x="7993947" y="0"/>
                </a:cubicBezTo>
                <a:cubicBezTo>
                  <a:pt x="8171238" y="-5034"/>
                  <a:pt x="8481238" y="-11375"/>
                  <a:pt x="8894289" y="0"/>
                </a:cubicBezTo>
                <a:cubicBezTo>
                  <a:pt x="9307340" y="11375"/>
                  <a:pt x="9209606" y="-20420"/>
                  <a:pt x="9358102" y="0"/>
                </a:cubicBezTo>
                <a:cubicBezTo>
                  <a:pt x="9506598" y="20420"/>
                  <a:pt x="9692885" y="11629"/>
                  <a:pt x="9821914" y="0"/>
                </a:cubicBezTo>
                <a:cubicBezTo>
                  <a:pt x="9950943" y="-11629"/>
                  <a:pt x="10092377" y="21381"/>
                  <a:pt x="10285727" y="0"/>
                </a:cubicBezTo>
                <a:cubicBezTo>
                  <a:pt x="10479077" y="-21381"/>
                  <a:pt x="10644421" y="11786"/>
                  <a:pt x="10913238" y="0"/>
                </a:cubicBezTo>
                <a:cubicBezTo>
                  <a:pt x="10943006" y="286732"/>
                  <a:pt x="10915082" y="465138"/>
                  <a:pt x="10913238" y="741068"/>
                </a:cubicBezTo>
                <a:cubicBezTo>
                  <a:pt x="10911394" y="1016998"/>
                  <a:pt x="10899732" y="1119135"/>
                  <a:pt x="10913238" y="1298568"/>
                </a:cubicBezTo>
                <a:cubicBezTo>
                  <a:pt x="10926744" y="1478001"/>
                  <a:pt x="10902704" y="1758153"/>
                  <a:pt x="10913238" y="1917257"/>
                </a:cubicBezTo>
                <a:cubicBezTo>
                  <a:pt x="10923772" y="2076361"/>
                  <a:pt x="10906305" y="2291700"/>
                  <a:pt x="10913238" y="2597136"/>
                </a:cubicBezTo>
                <a:cubicBezTo>
                  <a:pt x="10920171" y="2902572"/>
                  <a:pt x="10889535" y="3181751"/>
                  <a:pt x="10913238" y="3338203"/>
                </a:cubicBezTo>
                <a:cubicBezTo>
                  <a:pt x="10936941" y="3494655"/>
                  <a:pt x="10912256" y="3744499"/>
                  <a:pt x="10913238" y="3956893"/>
                </a:cubicBezTo>
                <a:cubicBezTo>
                  <a:pt x="10914221" y="4169287"/>
                  <a:pt x="10927796" y="4342547"/>
                  <a:pt x="10913238" y="4636771"/>
                </a:cubicBezTo>
                <a:cubicBezTo>
                  <a:pt x="10898680" y="4930995"/>
                  <a:pt x="10900482" y="4933563"/>
                  <a:pt x="10913238" y="5133082"/>
                </a:cubicBezTo>
                <a:cubicBezTo>
                  <a:pt x="10925994" y="5332601"/>
                  <a:pt x="10893718" y="5914789"/>
                  <a:pt x="10913238" y="6118906"/>
                </a:cubicBezTo>
                <a:cubicBezTo>
                  <a:pt x="10671419" y="6110355"/>
                  <a:pt x="10472350" y="6090556"/>
                  <a:pt x="10340293" y="6118906"/>
                </a:cubicBezTo>
                <a:cubicBezTo>
                  <a:pt x="10208236" y="6147256"/>
                  <a:pt x="10035226" y="6101255"/>
                  <a:pt x="9767348" y="6118906"/>
                </a:cubicBezTo>
                <a:cubicBezTo>
                  <a:pt x="9499470" y="6136557"/>
                  <a:pt x="9241613" y="6104694"/>
                  <a:pt x="9085271" y="6118906"/>
                </a:cubicBezTo>
                <a:cubicBezTo>
                  <a:pt x="8928929" y="6133118"/>
                  <a:pt x="8630330" y="6110320"/>
                  <a:pt x="8512326" y="6118906"/>
                </a:cubicBezTo>
                <a:cubicBezTo>
                  <a:pt x="8394323" y="6127492"/>
                  <a:pt x="7999421" y="6095179"/>
                  <a:pt x="7721116" y="6118906"/>
                </a:cubicBezTo>
                <a:cubicBezTo>
                  <a:pt x="7442811" y="6142634"/>
                  <a:pt x="7269038" y="6157838"/>
                  <a:pt x="6820774" y="6118906"/>
                </a:cubicBezTo>
                <a:cubicBezTo>
                  <a:pt x="6372510" y="6079974"/>
                  <a:pt x="6401058" y="6091085"/>
                  <a:pt x="6138696" y="6118906"/>
                </a:cubicBezTo>
                <a:cubicBezTo>
                  <a:pt x="5876334" y="6146727"/>
                  <a:pt x="5850704" y="6098783"/>
                  <a:pt x="5565751" y="6118906"/>
                </a:cubicBezTo>
                <a:cubicBezTo>
                  <a:pt x="5280799" y="6139029"/>
                  <a:pt x="4957775" y="6120372"/>
                  <a:pt x="4665409" y="6118906"/>
                </a:cubicBezTo>
                <a:cubicBezTo>
                  <a:pt x="4373043" y="6117440"/>
                  <a:pt x="4243242" y="6081968"/>
                  <a:pt x="3874199" y="6118906"/>
                </a:cubicBezTo>
                <a:cubicBezTo>
                  <a:pt x="3505156" y="6155845"/>
                  <a:pt x="3337680" y="6140395"/>
                  <a:pt x="3082990" y="6118906"/>
                </a:cubicBezTo>
                <a:cubicBezTo>
                  <a:pt x="2828300" y="6097417"/>
                  <a:pt x="2728929" y="6103988"/>
                  <a:pt x="2619177" y="6118906"/>
                </a:cubicBezTo>
                <a:cubicBezTo>
                  <a:pt x="2509425" y="6133824"/>
                  <a:pt x="1913907" y="6136663"/>
                  <a:pt x="1718835" y="6118906"/>
                </a:cubicBezTo>
                <a:cubicBezTo>
                  <a:pt x="1523763" y="6101149"/>
                  <a:pt x="1287028" y="6133016"/>
                  <a:pt x="927625" y="6118906"/>
                </a:cubicBezTo>
                <a:cubicBezTo>
                  <a:pt x="568222" y="6104797"/>
                  <a:pt x="244822" y="6084176"/>
                  <a:pt x="0" y="6118906"/>
                </a:cubicBezTo>
                <a:cubicBezTo>
                  <a:pt x="-51" y="5963432"/>
                  <a:pt x="4605" y="5673971"/>
                  <a:pt x="0" y="5561406"/>
                </a:cubicBezTo>
                <a:cubicBezTo>
                  <a:pt x="-4605" y="5448841"/>
                  <a:pt x="21187" y="5300877"/>
                  <a:pt x="0" y="5065094"/>
                </a:cubicBezTo>
                <a:cubicBezTo>
                  <a:pt x="-21187" y="4829311"/>
                  <a:pt x="14473" y="4677649"/>
                  <a:pt x="0" y="4568783"/>
                </a:cubicBezTo>
                <a:cubicBezTo>
                  <a:pt x="-14473" y="4459917"/>
                  <a:pt x="27603" y="4161527"/>
                  <a:pt x="0" y="3950094"/>
                </a:cubicBezTo>
                <a:cubicBezTo>
                  <a:pt x="-27603" y="3738661"/>
                  <a:pt x="31123" y="3434273"/>
                  <a:pt x="0" y="3270215"/>
                </a:cubicBezTo>
                <a:cubicBezTo>
                  <a:pt x="-31123" y="3106157"/>
                  <a:pt x="18385" y="2845866"/>
                  <a:pt x="0" y="2590337"/>
                </a:cubicBezTo>
                <a:cubicBezTo>
                  <a:pt x="-18385" y="2334808"/>
                  <a:pt x="22098" y="2174348"/>
                  <a:pt x="0" y="1910458"/>
                </a:cubicBezTo>
                <a:cubicBezTo>
                  <a:pt x="-22098" y="1646568"/>
                  <a:pt x="-9679" y="1527290"/>
                  <a:pt x="0" y="1230580"/>
                </a:cubicBezTo>
                <a:cubicBezTo>
                  <a:pt x="9679" y="933870"/>
                  <a:pt x="16144" y="565423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Freehand/>
                  </ask:type>
                </ask:lineSketchStyleProps>
              </a:ext>
            </a:extLst>
          </a:ln>
        </p:spPr>
        <p:txBody>
          <a:bodyPr anchor="t"/>
          <a:lstStyle/>
          <a:p>
            <a:pPr algn="ctr"/>
            <a:br>
              <a:rPr lang="de-DE" sz="2400" b="1" dirty="0">
                <a:ea typeface="+mn-ea"/>
              </a:rPr>
            </a:br>
            <a:r>
              <a:rPr lang="de-DE" sz="2400" dirty="0">
                <a:ea typeface="+mn-ea"/>
              </a:rPr>
              <a:t>1. Finden Sie sich in Teams von 3-4 Personen zusammen.</a:t>
            </a:r>
            <a:br>
              <a:rPr lang="de-DE" sz="2400" dirty="0">
                <a:ea typeface="+mn-ea"/>
              </a:rPr>
            </a:br>
            <a:br>
              <a:rPr lang="de-DE" sz="2400" dirty="0">
                <a:ea typeface="+mn-ea"/>
              </a:rPr>
            </a:br>
            <a:r>
              <a:rPr lang="de-DE" sz="2400" dirty="0">
                <a:ea typeface="+mn-ea"/>
              </a:rPr>
              <a:t>2. Diskutieren Sie, ob die Beispiele auf den Bildkarten Ihr Leben…</a:t>
            </a:r>
            <a:br>
              <a:rPr lang="de-DE" sz="2400" dirty="0">
                <a:ea typeface="+mn-ea"/>
              </a:rPr>
            </a:br>
            <a:r>
              <a:rPr lang="de-DE" sz="2400" dirty="0">
                <a:ea typeface="+mn-ea"/>
              </a:rPr>
              <a:t> </a:t>
            </a:r>
            <a:br>
              <a:rPr lang="de-DE" sz="2400" dirty="0">
                <a:ea typeface="+mn-ea"/>
              </a:rPr>
            </a:br>
            <a:r>
              <a:rPr lang="de-DE" sz="2400" dirty="0">
                <a:ea typeface="+mn-ea"/>
              </a:rPr>
              <a:t>…positiv…			…gar nicht…		…negativ…	</a:t>
            </a:r>
            <a:br>
              <a:rPr lang="de-DE" sz="2400" dirty="0">
                <a:ea typeface="+mn-ea"/>
              </a:rPr>
            </a:br>
            <a:br>
              <a:rPr lang="de-DE" sz="2400" dirty="0">
                <a:ea typeface="+mn-ea"/>
              </a:rPr>
            </a:br>
            <a:r>
              <a:rPr lang="de-DE" sz="2400" dirty="0">
                <a:ea typeface="+mn-ea"/>
              </a:rPr>
              <a:t>… beeinflussen.</a:t>
            </a:r>
            <a:br>
              <a:rPr lang="de-DE" sz="2400" dirty="0">
                <a:ea typeface="+mn-ea"/>
              </a:rPr>
            </a:br>
            <a:r>
              <a:rPr lang="de-DE" sz="2400" dirty="0">
                <a:ea typeface="+mn-ea"/>
              </a:rPr>
              <a:t>				</a:t>
            </a:r>
            <a:br>
              <a:rPr lang="de-DE" sz="2400" dirty="0">
                <a:ea typeface="+mn-ea"/>
              </a:rPr>
            </a:br>
            <a:r>
              <a:rPr lang="de-DE" sz="2400" dirty="0">
                <a:ea typeface="+mn-ea"/>
              </a:rPr>
              <a:t>3. Wählen Sie eine Bildkarte und bewegen Sie sich im Klassenzimmer. </a:t>
            </a:r>
            <a:br>
              <a:rPr lang="de-DE" sz="2400" dirty="0">
                <a:ea typeface="+mn-ea"/>
              </a:rPr>
            </a:br>
            <a:r>
              <a:rPr lang="de-DE" sz="2400" dirty="0">
                <a:ea typeface="+mn-ea"/>
              </a:rPr>
              <a:t>Tauschen Sie sich immer wenn Sie auf eine Mitschülerin oder einen Mitschüler treffen über Ihre Bildkarten</a:t>
            </a:r>
            <a:r>
              <a:rPr lang="de-DE" sz="2400" b="1" dirty="0">
                <a:ea typeface="+mn-ea"/>
              </a:rPr>
              <a:t> </a:t>
            </a:r>
            <a:r>
              <a:rPr lang="de-DE" sz="2400" dirty="0">
                <a:ea typeface="+mn-ea"/>
              </a:rPr>
              <a:t>aus</a:t>
            </a:r>
            <a:r>
              <a:rPr lang="de-DE" sz="2400" b="1" dirty="0">
                <a:ea typeface="+mn-ea"/>
              </a:rPr>
              <a:t>.</a:t>
            </a:r>
          </a:p>
        </p:txBody>
      </p:sp>
      <p:sp>
        <p:nvSpPr>
          <p:cNvPr id="4" name="Sprechblase: oval 3">
            <a:extLst>
              <a:ext uri="{FF2B5EF4-FFF2-40B4-BE49-F238E27FC236}">
                <a16:creationId xmlns:a16="http://schemas.microsoft.com/office/drawing/2014/main" id="{DE8A43F3-CBB5-018E-A245-6F2D3259CACD}"/>
              </a:ext>
            </a:extLst>
          </p:cNvPr>
          <p:cNvSpPr/>
          <p:nvPr/>
        </p:nvSpPr>
        <p:spPr>
          <a:xfrm>
            <a:off x="1577351" y="4387040"/>
            <a:ext cx="273380" cy="278599"/>
          </a:xfrm>
          <a:custGeom>
            <a:avLst/>
            <a:gdLst>
              <a:gd name="connsiteX0" fmla="*/ 35250 w 273380"/>
              <a:gd name="connsiteY0" fmla="*/ 297098 h 278599"/>
              <a:gd name="connsiteX1" fmla="*/ 41344 w 273380"/>
              <a:gd name="connsiteY1" fmla="*/ 239115 h 278599"/>
              <a:gd name="connsiteX2" fmla="*/ 28543 w 273380"/>
              <a:gd name="connsiteY2" fmla="*/ 54107 h 278599"/>
              <a:gd name="connsiteX3" fmla="*/ 211667 w 273380"/>
              <a:gd name="connsiteY3" fmla="*/ 22826 h 278599"/>
              <a:gd name="connsiteX4" fmla="*/ 258619 w 273380"/>
              <a:gd name="connsiteY4" fmla="*/ 202264 h 278599"/>
              <a:gd name="connsiteX5" fmla="*/ 84977 w 273380"/>
              <a:gd name="connsiteY5" fmla="*/ 268247 h 278599"/>
              <a:gd name="connsiteX6" fmla="*/ 35250 w 273380"/>
              <a:gd name="connsiteY6" fmla="*/ 297098 h 278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3380" h="278599" fill="none" extrusionOk="0">
                <a:moveTo>
                  <a:pt x="35250" y="297098"/>
                </a:moveTo>
                <a:cubicBezTo>
                  <a:pt x="31571" y="285734"/>
                  <a:pt x="39475" y="253881"/>
                  <a:pt x="41344" y="239115"/>
                </a:cubicBezTo>
                <a:cubicBezTo>
                  <a:pt x="-7537" y="190441"/>
                  <a:pt x="-20055" y="113311"/>
                  <a:pt x="28543" y="54107"/>
                </a:cubicBezTo>
                <a:cubicBezTo>
                  <a:pt x="64829" y="-1815"/>
                  <a:pt x="156871" y="-27370"/>
                  <a:pt x="211667" y="22826"/>
                </a:cubicBezTo>
                <a:cubicBezTo>
                  <a:pt x="260082" y="66499"/>
                  <a:pt x="294327" y="138347"/>
                  <a:pt x="258619" y="202264"/>
                </a:cubicBezTo>
                <a:cubicBezTo>
                  <a:pt x="212832" y="266500"/>
                  <a:pt x="140077" y="287255"/>
                  <a:pt x="84977" y="268247"/>
                </a:cubicBezTo>
                <a:cubicBezTo>
                  <a:pt x="69996" y="272108"/>
                  <a:pt x="43643" y="295930"/>
                  <a:pt x="35250" y="297098"/>
                </a:cubicBezTo>
                <a:close/>
              </a:path>
              <a:path w="273380" h="278599" stroke="0" extrusionOk="0">
                <a:moveTo>
                  <a:pt x="35250" y="297098"/>
                </a:moveTo>
                <a:cubicBezTo>
                  <a:pt x="34478" y="278075"/>
                  <a:pt x="40640" y="247898"/>
                  <a:pt x="41344" y="239115"/>
                </a:cubicBezTo>
                <a:cubicBezTo>
                  <a:pt x="-6143" y="191378"/>
                  <a:pt x="-11200" y="113633"/>
                  <a:pt x="28543" y="54107"/>
                </a:cubicBezTo>
                <a:cubicBezTo>
                  <a:pt x="68219" y="-1478"/>
                  <a:pt x="151642" y="-18082"/>
                  <a:pt x="211667" y="22826"/>
                </a:cubicBezTo>
                <a:cubicBezTo>
                  <a:pt x="267830" y="69396"/>
                  <a:pt x="283285" y="144245"/>
                  <a:pt x="258619" y="202264"/>
                </a:cubicBezTo>
                <a:cubicBezTo>
                  <a:pt x="233132" y="266079"/>
                  <a:pt x="150613" y="298730"/>
                  <a:pt x="84977" y="268247"/>
                </a:cubicBezTo>
                <a:cubicBezTo>
                  <a:pt x="75475" y="277182"/>
                  <a:pt x="44121" y="286134"/>
                  <a:pt x="35250" y="29709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61873"/>
              </a:gs>
              <a:gs pos="100000">
                <a:srgbClr val="66248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782587900">
                  <a:prstGeom prst="wedgeEllipseCallout">
                    <a:avLst>
                      <a:gd name="adj1" fmla="val -37106"/>
                      <a:gd name="adj2" fmla="val 5664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F659F9E2-45FC-9A16-C945-4D60BE0C6FE7}"/>
              </a:ext>
            </a:extLst>
          </p:cNvPr>
          <p:cNvSpPr/>
          <p:nvPr/>
        </p:nvSpPr>
        <p:spPr>
          <a:xfrm>
            <a:off x="1067835" y="4414063"/>
            <a:ext cx="323103" cy="278598"/>
          </a:xfrm>
          <a:custGeom>
            <a:avLst/>
            <a:gdLst>
              <a:gd name="connsiteX0" fmla="*/ 217684 w 323103"/>
              <a:gd name="connsiteY0" fmla="*/ 343283 h 278598"/>
              <a:gd name="connsiteX1" fmla="*/ 168171 w 323103"/>
              <a:gd name="connsiteY1" fmla="*/ 278481 h 278598"/>
              <a:gd name="connsiteX2" fmla="*/ 2638 w 323103"/>
              <a:gd name="connsiteY2" fmla="*/ 164369 h 278598"/>
              <a:gd name="connsiteX3" fmla="*/ 124686 w 323103"/>
              <a:gd name="connsiteY3" fmla="*/ 3676 h 278598"/>
              <a:gd name="connsiteX4" fmla="*/ 308562 w 323103"/>
              <a:gd name="connsiteY4" fmla="*/ 81541 h 278598"/>
              <a:gd name="connsiteX5" fmla="*/ 228156 w 323103"/>
              <a:gd name="connsiteY5" fmla="*/ 266209 h 278598"/>
              <a:gd name="connsiteX6" fmla="*/ 217684 w 323103"/>
              <a:gd name="connsiteY6" fmla="*/ 343283 h 27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103" h="278598" fill="none" extrusionOk="0">
                <a:moveTo>
                  <a:pt x="217684" y="343283"/>
                </a:moveTo>
                <a:cubicBezTo>
                  <a:pt x="199976" y="323391"/>
                  <a:pt x="182093" y="304352"/>
                  <a:pt x="168171" y="278481"/>
                </a:cubicBezTo>
                <a:cubicBezTo>
                  <a:pt x="89945" y="283084"/>
                  <a:pt x="7614" y="237617"/>
                  <a:pt x="2638" y="164369"/>
                </a:cubicBezTo>
                <a:cubicBezTo>
                  <a:pt x="-27636" y="94599"/>
                  <a:pt x="44805" y="12264"/>
                  <a:pt x="124686" y="3676"/>
                </a:cubicBezTo>
                <a:cubicBezTo>
                  <a:pt x="193936" y="-8685"/>
                  <a:pt x="279487" y="20679"/>
                  <a:pt x="308562" y="81541"/>
                </a:cubicBezTo>
                <a:cubicBezTo>
                  <a:pt x="328408" y="151057"/>
                  <a:pt x="300570" y="227385"/>
                  <a:pt x="228156" y="266209"/>
                </a:cubicBezTo>
                <a:cubicBezTo>
                  <a:pt x="221949" y="297162"/>
                  <a:pt x="225204" y="329439"/>
                  <a:pt x="217684" y="343283"/>
                </a:cubicBezTo>
                <a:close/>
              </a:path>
              <a:path w="323103" h="278598" stroke="0" extrusionOk="0">
                <a:moveTo>
                  <a:pt x="217684" y="343283"/>
                </a:moveTo>
                <a:cubicBezTo>
                  <a:pt x="196203" y="317371"/>
                  <a:pt x="172299" y="287620"/>
                  <a:pt x="168171" y="278481"/>
                </a:cubicBezTo>
                <a:cubicBezTo>
                  <a:pt x="88909" y="282177"/>
                  <a:pt x="21960" y="238815"/>
                  <a:pt x="2638" y="164369"/>
                </a:cubicBezTo>
                <a:cubicBezTo>
                  <a:pt x="-22733" y="96211"/>
                  <a:pt x="39379" y="16275"/>
                  <a:pt x="124686" y="3676"/>
                </a:cubicBezTo>
                <a:cubicBezTo>
                  <a:pt x="198955" y="-8790"/>
                  <a:pt x="273882" y="23237"/>
                  <a:pt x="308562" y="81541"/>
                </a:cubicBezTo>
                <a:cubicBezTo>
                  <a:pt x="360235" y="149688"/>
                  <a:pt x="308328" y="248479"/>
                  <a:pt x="228156" y="266209"/>
                </a:cubicBezTo>
                <a:cubicBezTo>
                  <a:pt x="226136" y="286505"/>
                  <a:pt x="219188" y="309680"/>
                  <a:pt x="217684" y="343283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61873"/>
              </a:gs>
              <a:gs pos="100000">
                <a:srgbClr val="66248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782587900">
                  <a:prstGeom prst="wedgeEllipseCallout">
                    <a:avLst>
                      <a:gd name="adj1" fmla="val 17373"/>
                      <a:gd name="adj2" fmla="val 73218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E4662188-7128-6AB1-25E2-C50294C0B61D}"/>
              </a:ext>
            </a:extLst>
          </p:cNvPr>
          <p:cNvSpPr/>
          <p:nvPr/>
        </p:nvSpPr>
        <p:spPr>
          <a:xfrm rot="1220466">
            <a:off x="1994529" y="4362465"/>
            <a:ext cx="658219" cy="369332"/>
          </a:xfrm>
          <a:custGeom>
            <a:avLst/>
            <a:gdLst>
              <a:gd name="connsiteX0" fmla="*/ 324114 w 658219"/>
              <a:gd name="connsiteY0" fmla="*/ 461019 h 369332"/>
              <a:gd name="connsiteX1" fmla="*/ 263039 w 658219"/>
              <a:gd name="connsiteY1" fmla="*/ 365572 h 369332"/>
              <a:gd name="connsiteX2" fmla="*/ 16641 w 658219"/>
              <a:gd name="connsiteY2" fmla="*/ 126688 h 369332"/>
              <a:gd name="connsiteX3" fmla="*/ 332203 w 658219"/>
              <a:gd name="connsiteY3" fmla="*/ 7 h 369332"/>
              <a:gd name="connsiteX4" fmla="*/ 646900 w 658219"/>
              <a:gd name="connsiteY4" fmla="*/ 136648 h 369332"/>
              <a:gd name="connsiteX5" fmla="*/ 388627 w 658219"/>
              <a:gd name="connsiteY5" fmla="*/ 366286 h 369332"/>
              <a:gd name="connsiteX6" fmla="*/ 324114 w 658219"/>
              <a:gd name="connsiteY6" fmla="*/ 461019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219" h="369332" fill="none" extrusionOk="0">
                <a:moveTo>
                  <a:pt x="324114" y="461019"/>
                </a:moveTo>
                <a:cubicBezTo>
                  <a:pt x="299982" y="441742"/>
                  <a:pt x="286690" y="386406"/>
                  <a:pt x="263039" y="365572"/>
                </a:cubicBezTo>
                <a:cubicBezTo>
                  <a:pt x="87253" y="357020"/>
                  <a:pt x="-53666" y="236051"/>
                  <a:pt x="16641" y="126688"/>
                </a:cubicBezTo>
                <a:cubicBezTo>
                  <a:pt x="38154" y="55663"/>
                  <a:pt x="197727" y="-18838"/>
                  <a:pt x="332203" y="7"/>
                </a:cubicBezTo>
                <a:cubicBezTo>
                  <a:pt x="468175" y="6476"/>
                  <a:pt x="621291" y="54704"/>
                  <a:pt x="646900" y="136648"/>
                </a:cubicBezTo>
                <a:cubicBezTo>
                  <a:pt x="684964" y="240401"/>
                  <a:pt x="553588" y="327903"/>
                  <a:pt x="388627" y="366286"/>
                </a:cubicBezTo>
                <a:cubicBezTo>
                  <a:pt x="354073" y="404268"/>
                  <a:pt x="331997" y="446453"/>
                  <a:pt x="324114" y="461019"/>
                </a:cubicBezTo>
                <a:close/>
              </a:path>
              <a:path w="658219" h="369332" stroke="0" extrusionOk="0">
                <a:moveTo>
                  <a:pt x="324114" y="461019"/>
                </a:moveTo>
                <a:cubicBezTo>
                  <a:pt x="297116" y="429626"/>
                  <a:pt x="273889" y="399263"/>
                  <a:pt x="263039" y="365572"/>
                </a:cubicBezTo>
                <a:cubicBezTo>
                  <a:pt x="88006" y="356309"/>
                  <a:pt x="-40011" y="238277"/>
                  <a:pt x="16641" y="126688"/>
                </a:cubicBezTo>
                <a:cubicBezTo>
                  <a:pt x="58928" y="51768"/>
                  <a:pt x="180449" y="-26746"/>
                  <a:pt x="332203" y="7"/>
                </a:cubicBezTo>
                <a:cubicBezTo>
                  <a:pt x="476700" y="12666"/>
                  <a:pt x="600838" y="62575"/>
                  <a:pt x="646900" y="136648"/>
                </a:cubicBezTo>
                <a:cubicBezTo>
                  <a:pt x="712620" y="238691"/>
                  <a:pt x="575804" y="368345"/>
                  <a:pt x="388627" y="366286"/>
                </a:cubicBezTo>
                <a:cubicBezTo>
                  <a:pt x="364805" y="413375"/>
                  <a:pt x="354775" y="414226"/>
                  <a:pt x="324114" y="46101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5000">
                <a:srgbClr val="E61873"/>
              </a:gs>
              <a:gs pos="100000">
                <a:srgbClr val="662483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782587900">
                  <a:prstGeom prst="wedgeEllipseCallout">
                    <a:avLst>
                      <a:gd name="adj1" fmla="val -759"/>
                      <a:gd name="adj2" fmla="val 7482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4BA649-8BFC-18F7-C418-A8B22A85B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835" y="4834685"/>
            <a:ext cx="387130" cy="582219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9CD77ECA-E5E1-3551-73DA-2206B2269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938" y="4834684"/>
            <a:ext cx="387130" cy="582219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852D4E88-012A-ED91-A0D1-1B49C7EA7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650128" y="4867866"/>
            <a:ext cx="387130" cy="582220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50138746-BAE4-CA0B-D2E4-0BF0DC752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950861" y="4834683"/>
            <a:ext cx="387130" cy="58222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4DDAB0C-3289-C07F-83D5-4430AF2AE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477335" y="5125793"/>
            <a:ext cx="387130" cy="582220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1B701ADD-80C2-9269-915C-911DA8796664}"/>
              </a:ext>
            </a:extLst>
          </p:cNvPr>
          <p:cNvSpPr txBox="1"/>
          <p:nvPr/>
        </p:nvSpPr>
        <p:spPr>
          <a:xfrm>
            <a:off x="2323639" y="5482484"/>
            <a:ext cx="442125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700" dirty="0">
                <a:latin typeface="Arial" panose="020B0604020202020204" pitchFamily="34" charset="0"/>
                <a:cs typeface="Arial" panose="020B0604020202020204" pitchFamily="34" charset="0"/>
              </a:rPr>
              <a:t>Applikation selbst erstellt.</a:t>
            </a:r>
          </a:p>
        </p:txBody>
      </p:sp>
    </p:spTree>
    <p:extLst>
      <p:ext uri="{BB962C8B-B14F-4D97-AF65-F5344CB8AC3E}">
        <p14:creationId xmlns:p14="http://schemas.microsoft.com/office/powerpoint/2010/main" val="333317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AC968-075E-E252-DB6C-ACF51E1DB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2E2A15C8-FAF0-84CA-926B-AD146802DFA8}"/>
              </a:ext>
            </a:extLst>
          </p:cNvPr>
          <p:cNvSpPr/>
          <p:nvPr/>
        </p:nvSpPr>
        <p:spPr>
          <a:xfrm rot="5400000">
            <a:off x="-82561" y="1184225"/>
            <a:ext cx="5139751" cy="4172477"/>
          </a:xfrm>
          <a:custGeom>
            <a:avLst/>
            <a:gdLst>
              <a:gd name="connsiteX0" fmla="*/ 0 w 5139751"/>
              <a:gd name="connsiteY0" fmla="*/ 0 h 4172477"/>
              <a:gd name="connsiteX1" fmla="*/ 5139751 w 5139751"/>
              <a:gd name="connsiteY1" fmla="*/ 0 h 4172477"/>
              <a:gd name="connsiteX2" fmla="*/ 5139751 w 5139751"/>
              <a:gd name="connsiteY2" fmla="*/ 4172477 h 4172477"/>
              <a:gd name="connsiteX3" fmla="*/ 0 w 5139751"/>
              <a:gd name="connsiteY3" fmla="*/ 4172477 h 4172477"/>
              <a:gd name="connsiteX4" fmla="*/ 0 w 5139751"/>
              <a:gd name="connsiteY4" fmla="*/ 0 h 4172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9751" h="4172477" fill="none" extrusionOk="0">
                <a:moveTo>
                  <a:pt x="0" y="0"/>
                </a:moveTo>
                <a:cubicBezTo>
                  <a:pt x="2515592" y="99335"/>
                  <a:pt x="3818884" y="-118992"/>
                  <a:pt x="5139751" y="0"/>
                </a:cubicBezTo>
                <a:cubicBezTo>
                  <a:pt x="5123099" y="1877928"/>
                  <a:pt x="5185573" y="2544240"/>
                  <a:pt x="5139751" y="4172477"/>
                </a:cubicBezTo>
                <a:cubicBezTo>
                  <a:pt x="3617014" y="4175769"/>
                  <a:pt x="1748129" y="4220888"/>
                  <a:pt x="0" y="4172477"/>
                </a:cubicBezTo>
                <a:cubicBezTo>
                  <a:pt x="-112021" y="3536593"/>
                  <a:pt x="-122606" y="835851"/>
                  <a:pt x="0" y="0"/>
                </a:cubicBezTo>
                <a:close/>
              </a:path>
              <a:path w="5139751" h="4172477" stroke="0" extrusionOk="0">
                <a:moveTo>
                  <a:pt x="0" y="0"/>
                </a:moveTo>
                <a:cubicBezTo>
                  <a:pt x="1183931" y="38662"/>
                  <a:pt x="3477023" y="-138458"/>
                  <a:pt x="5139751" y="0"/>
                </a:cubicBezTo>
                <a:cubicBezTo>
                  <a:pt x="5164439" y="1150483"/>
                  <a:pt x="5305998" y="3551935"/>
                  <a:pt x="5139751" y="4172477"/>
                </a:cubicBezTo>
                <a:cubicBezTo>
                  <a:pt x="2910648" y="4331754"/>
                  <a:pt x="694829" y="4008544"/>
                  <a:pt x="0" y="4172477"/>
                </a:cubicBezTo>
                <a:cubicBezTo>
                  <a:pt x="45252" y="3242936"/>
                  <a:pt x="161223" y="485527"/>
                  <a:pt x="0" y="0"/>
                </a:cubicBezTo>
                <a:close/>
              </a:path>
            </a:pathLst>
          </a:custGeom>
          <a:solidFill>
            <a:srgbClr val="652483">
              <a:alpha val="29000"/>
            </a:srgb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116385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Gleichschenkliges Dreieck 4">
            <a:extLst>
              <a:ext uri="{FF2B5EF4-FFF2-40B4-BE49-F238E27FC236}">
                <a16:creationId xmlns:a16="http://schemas.microsoft.com/office/drawing/2014/main" id="{9EBF419D-43F9-C711-4230-83B1FB2CA855}"/>
              </a:ext>
            </a:extLst>
          </p:cNvPr>
          <p:cNvSpPr/>
          <p:nvPr/>
        </p:nvSpPr>
        <p:spPr>
          <a:xfrm rot="16200000">
            <a:off x="8619060" y="3446426"/>
            <a:ext cx="2960811" cy="2925959"/>
          </a:xfrm>
          <a:custGeom>
            <a:avLst/>
            <a:gdLst>
              <a:gd name="connsiteX0" fmla="*/ 0 w 2960811"/>
              <a:gd name="connsiteY0" fmla="*/ 2925959 h 2925959"/>
              <a:gd name="connsiteX1" fmla="*/ 0 w 2960811"/>
              <a:gd name="connsiteY1" fmla="*/ 0 h 2925959"/>
              <a:gd name="connsiteX2" fmla="*/ 2960811 w 2960811"/>
              <a:gd name="connsiteY2" fmla="*/ 2925959 h 2925959"/>
              <a:gd name="connsiteX3" fmla="*/ 0 w 2960811"/>
              <a:gd name="connsiteY3" fmla="*/ 2925959 h 292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60811" h="2925959" fill="none" extrusionOk="0">
                <a:moveTo>
                  <a:pt x="0" y="2925959"/>
                </a:moveTo>
                <a:cubicBezTo>
                  <a:pt x="-85571" y="1823937"/>
                  <a:pt x="140052" y="977340"/>
                  <a:pt x="0" y="0"/>
                </a:cubicBezTo>
                <a:cubicBezTo>
                  <a:pt x="1179080" y="996359"/>
                  <a:pt x="2156220" y="2035889"/>
                  <a:pt x="2960811" y="2925959"/>
                </a:cubicBezTo>
                <a:cubicBezTo>
                  <a:pt x="2655666" y="2971464"/>
                  <a:pt x="979719" y="2965633"/>
                  <a:pt x="0" y="2925959"/>
                </a:cubicBezTo>
                <a:close/>
              </a:path>
              <a:path w="2960811" h="2925959" stroke="0" extrusionOk="0">
                <a:moveTo>
                  <a:pt x="0" y="2925959"/>
                </a:moveTo>
                <a:cubicBezTo>
                  <a:pt x="-118459" y="1801722"/>
                  <a:pt x="-27543" y="320650"/>
                  <a:pt x="0" y="0"/>
                </a:cubicBezTo>
                <a:cubicBezTo>
                  <a:pt x="402918" y="588916"/>
                  <a:pt x="2140972" y="2070498"/>
                  <a:pt x="2960811" y="2925959"/>
                </a:cubicBezTo>
                <a:cubicBezTo>
                  <a:pt x="1854974" y="3088508"/>
                  <a:pt x="1073096" y="2816435"/>
                  <a:pt x="0" y="29259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325377812">
                  <a:prstGeom prst="triangle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leichschenkliges Dreieck 5">
            <a:extLst>
              <a:ext uri="{FF2B5EF4-FFF2-40B4-BE49-F238E27FC236}">
                <a16:creationId xmlns:a16="http://schemas.microsoft.com/office/drawing/2014/main" id="{F0606B05-EAD8-56FB-B594-49FE7C71DA03}"/>
              </a:ext>
            </a:extLst>
          </p:cNvPr>
          <p:cNvSpPr/>
          <p:nvPr/>
        </p:nvSpPr>
        <p:spPr>
          <a:xfrm rot="5400000">
            <a:off x="5331760" y="434432"/>
            <a:ext cx="2844375" cy="2870140"/>
          </a:xfrm>
          <a:custGeom>
            <a:avLst/>
            <a:gdLst>
              <a:gd name="connsiteX0" fmla="*/ 0 w 2844375"/>
              <a:gd name="connsiteY0" fmla="*/ 2870140 h 2870140"/>
              <a:gd name="connsiteX1" fmla="*/ 0 w 2844375"/>
              <a:gd name="connsiteY1" fmla="*/ 0 h 2870140"/>
              <a:gd name="connsiteX2" fmla="*/ 2844375 w 2844375"/>
              <a:gd name="connsiteY2" fmla="*/ 2870140 h 2870140"/>
              <a:gd name="connsiteX3" fmla="*/ 0 w 2844375"/>
              <a:gd name="connsiteY3" fmla="*/ 2870140 h 287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375" h="2870140" fill="none" extrusionOk="0">
                <a:moveTo>
                  <a:pt x="0" y="2870140"/>
                </a:moveTo>
                <a:cubicBezTo>
                  <a:pt x="45252" y="2487088"/>
                  <a:pt x="161223" y="1001599"/>
                  <a:pt x="0" y="0"/>
                </a:cubicBezTo>
                <a:cubicBezTo>
                  <a:pt x="225598" y="368760"/>
                  <a:pt x="2070613" y="1920325"/>
                  <a:pt x="2844375" y="2870140"/>
                </a:cubicBezTo>
                <a:cubicBezTo>
                  <a:pt x="2239408" y="2853488"/>
                  <a:pt x="1402086" y="2915962"/>
                  <a:pt x="0" y="2870140"/>
                </a:cubicBezTo>
                <a:close/>
              </a:path>
              <a:path w="2844375" h="2870140" stroke="0" extrusionOk="0">
                <a:moveTo>
                  <a:pt x="0" y="2870140"/>
                </a:moveTo>
                <a:cubicBezTo>
                  <a:pt x="38662" y="1640750"/>
                  <a:pt x="-138458" y="1121388"/>
                  <a:pt x="0" y="0"/>
                </a:cubicBezTo>
                <a:cubicBezTo>
                  <a:pt x="653093" y="623936"/>
                  <a:pt x="2010664" y="1792701"/>
                  <a:pt x="2844375" y="2870140"/>
                </a:cubicBezTo>
                <a:cubicBezTo>
                  <a:pt x="2050779" y="3029417"/>
                  <a:pt x="1071378" y="2706207"/>
                  <a:pt x="0" y="287014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116385">
                  <a:prstGeom prst="triangle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leichschenkliges Dreieck 6">
            <a:extLst>
              <a:ext uri="{FF2B5EF4-FFF2-40B4-BE49-F238E27FC236}">
                <a16:creationId xmlns:a16="http://schemas.microsoft.com/office/drawing/2014/main" id="{9EC2710E-30EC-CF7F-DD8E-F282381D2316}"/>
              </a:ext>
            </a:extLst>
          </p:cNvPr>
          <p:cNvSpPr/>
          <p:nvPr/>
        </p:nvSpPr>
        <p:spPr>
          <a:xfrm rot="10800000">
            <a:off x="8621923" y="447311"/>
            <a:ext cx="2925958" cy="2844373"/>
          </a:xfrm>
          <a:custGeom>
            <a:avLst/>
            <a:gdLst>
              <a:gd name="connsiteX0" fmla="*/ 0 w 2925958"/>
              <a:gd name="connsiteY0" fmla="*/ 2844373 h 2844373"/>
              <a:gd name="connsiteX1" fmla="*/ 0 w 2925958"/>
              <a:gd name="connsiteY1" fmla="*/ 0 h 2844373"/>
              <a:gd name="connsiteX2" fmla="*/ 2925958 w 2925958"/>
              <a:gd name="connsiteY2" fmla="*/ 2844373 h 2844373"/>
              <a:gd name="connsiteX3" fmla="*/ 0 w 2925958"/>
              <a:gd name="connsiteY3" fmla="*/ 2844373 h 284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25958" h="2844373" fill="none" extrusionOk="0">
                <a:moveTo>
                  <a:pt x="0" y="2844373"/>
                </a:moveTo>
                <a:cubicBezTo>
                  <a:pt x="-31876" y="2382874"/>
                  <a:pt x="15962" y="401433"/>
                  <a:pt x="0" y="0"/>
                </a:cubicBezTo>
                <a:cubicBezTo>
                  <a:pt x="1339790" y="1247733"/>
                  <a:pt x="2163893" y="2101191"/>
                  <a:pt x="2925958" y="2844373"/>
                </a:cubicBezTo>
                <a:cubicBezTo>
                  <a:pt x="1647972" y="2944578"/>
                  <a:pt x="370530" y="2809782"/>
                  <a:pt x="0" y="2844373"/>
                </a:cubicBezTo>
                <a:close/>
              </a:path>
              <a:path w="2925958" h="2844373" stroke="0" extrusionOk="0">
                <a:moveTo>
                  <a:pt x="0" y="2844373"/>
                </a:moveTo>
                <a:cubicBezTo>
                  <a:pt x="-113384" y="2412173"/>
                  <a:pt x="122936" y="1359736"/>
                  <a:pt x="0" y="0"/>
                </a:cubicBezTo>
                <a:cubicBezTo>
                  <a:pt x="566879" y="726303"/>
                  <a:pt x="2447378" y="2167294"/>
                  <a:pt x="2925958" y="2844373"/>
                </a:cubicBezTo>
                <a:cubicBezTo>
                  <a:pt x="2512330" y="2806311"/>
                  <a:pt x="702117" y="2786463"/>
                  <a:pt x="0" y="284437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54337725">
                  <a:prstGeom prst="triangle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leichschenkliges Dreieck 7">
            <a:extLst>
              <a:ext uri="{FF2B5EF4-FFF2-40B4-BE49-F238E27FC236}">
                <a16:creationId xmlns:a16="http://schemas.microsoft.com/office/drawing/2014/main" id="{BBCBF444-AF5C-DA1F-D85C-7A6F7DAE7DCE}"/>
              </a:ext>
            </a:extLst>
          </p:cNvPr>
          <p:cNvSpPr/>
          <p:nvPr/>
        </p:nvSpPr>
        <p:spPr>
          <a:xfrm>
            <a:off x="5318876" y="3491357"/>
            <a:ext cx="3068941" cy="2898456"/>
          </a:xfrm>
          <a:custGeom>
            <a:avLst/>
            <a:gdLst>
              <a:gd name="connsiteX0" fmla="*/ 0 w 3068941"/>
              <a:gd name="connsiteY0" fmla="*/ 2898456 h 2898456"/>
              <a:gd name="connsiteX1" fmla="*/ 0 w 3068941"/>
              <a:gd name="connsiteY1" fmla="*/ 0 h 2898456"/>
              <a:gd name="connsiteX2" fmla="*/ 3068941 w 3068941"/>
              <a:gd name="connsiteY2" fmla="*/ 2898456 h 2898456"/>
              <a:gd name="connsiteX3" fmla="*/ 0 w 3068941"/>
              <a:gd name="connsiteY3" fmla="*/ 2898456 h 2898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8941" h="2898456" fill="none" extrusionOk="0">
                <a:moveTo>
                  <a:pt x="0" y="2898456"/>
                </a:moveTo>
                <a:cubicBezTo>
                  <a:pt x="-96376" y="1571388"/>
                  <a:pt x="-60083" y="1020867"/>
                  <a:pt x="0" y="0"/>
                </a:cubicBezTo>
                <a:cubicBezTo>
                  <a:pt x="848536" y="705969"/>
                  <a:pt x="2599051" y="2520880"/>
                  <a:pt x="3068941" y="2898456"/>
                </a:cubicBezTo>
                <a:cubicBezTo>
                  <a:pt x="2500724" y="2979689"/>
                  <a:pt x="430993" y="2797637"/>
                  <a:pt x="0" y="2898456"/>
                </a:cubicBezTo>
                <a:close/>
              </a:path>
              <a:path w="3068941" h="2898456" stroke="0" extrusionOk="0">
                <a:moveTo>
                  <a:pt x="0" y="2898456"/>
                </a:moveTo>
                <a:cubicBezTo>
                  <a:pt x="119803" y="1583911"/>
                  <a:pt x="96233" y="511980"/>
                  <a:pt x="0" y="0"/>
                </a:cubicBezTo>
                <a:cubicBezTo>
                  <a:pt x="1027481" y="1196064"/>
                  <a:pt x="2574948" y="2580926"/>
                  <a:pt x="3068941" y="2898456"/>
                </a:cubicBezTo>
                <a:cubicBezTo>
                  <a:pt x="2433074" y="2925413"/>
                  <a:pt x="1276687" y="2968553"/>
                  <a:pt x="0" y="289845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4375569">
                  <a:prstGeom prst="triangle">
                    <a:avLst>
                      <a:gd name="adj" fmla="val 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178577A7-EF16-E0B7-5EF9-0A68D0B6DB36}"/>
              </a:ext>
            </a:extLst>
          </p:cNvPr>
          <p:cNvSpPr txBox="1"/>
          <p:nvPr/>
        </p:nvSpPr>
        <p:spPr>
          <a:xfrm>
            <a:off x="401076" y="874480"/>
            <a:ext cx="40752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 EU soll nach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Grundgesetz Artikel 23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nur eingreifen, </a:t>
            </a:r>
          </a:p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wenn die einzelnen Staaten Dinge nicht selbstständig besser regeln können (=Subsidiarität). 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156AF6F-6D1C-1523-6949-FE50E42D3E45}"/>
              </a:ext>
            </a:extLst>
          </p:cNvPr>
          <p:cNvSpPr txBox="1"/>
          <p:nvPr/>
        </p:nvSpPr>
        <p:spPr>
          <a:xfrm>
            <a:off x="1308502" y="4319923"/>
            <a:ext cx="198472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DEMOKRATISCHE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0C61B5-F29B-6608-BAFE-6E5C29702563}"/>
              </a:ext>
            </a:extLst>
          </p:cNvPr>
          <p:cNvSpPr txBox="1"/>
          <p:nvPr/>
        </p:nvSpPr>
        <p:spPr>
          <a:xfrm>
            <a:off x="407921" y="3995076"/>
            <a:ext cx="13603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SOZIALE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F178A19-D18F-5931-7C3C-4D3F4F19350B}"/>
              </a:ext>
            </a:extLst>
          </p:cNvPr>
          <p:cNvSpPr txBox="1"/>
          <p:nvPr/>
        </p:nvSpPr>
        <p:spPr>
          <a:xfrm>
            <a:off x="2353002" y="4682659"/>
            <a:ext cx="24045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RECHTSSTAATLICHE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237887A-D8F3-9B53-D6E9-9BD977B22F2F}"/>
              </a:ext>
            </a:extLst>
          </p:cNvPr>
          <p:cNvSpPr txBox="1"/>
          <p:nvPr/>
        </p:nvSpPr>
        <p:spPr>
          <a:xfrm>
            <a:off x="868312" y="5163231"/>
            <a:ext cx="33734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…Grundsätze zu halten. 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B577FF2-8DB9-7F8D-E959-3C36F18B19A2}"/>
              </a:ext>
            </a:extLst>
          </p:cNvPr>
          <p:cNvSpPr txBox="1"/>
          <p:nvPr/>
        </p:nvSpPr>
        <p:spPr>
          <a:xfrm>
            <a:off x="-748021" y="2796143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Sie ist dazu verpflichtet sich an…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B08FEB8-590A-00D0-2ECB-4E03B0BD40DD}"/>
              </a:ext>
            </a:extLst>
          </p:cNvPr>
          <p:cNvSpPr txBox="1"/>
          <p:nvPr/>
        </p:nvSpPr>
        <p:spPr>
          <a:xfrm>
            <a:off x="5332314" y="590383"/>
            <a:ext cx="1895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„Die EU wirkt sich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positiv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auf meinen Alltag aus, greift aber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zu viel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ein.“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BAFD00FA-E543-81A2-07AE-970DD1EC12D3}"/>
              </a:ext>
            </a:extLst>
          </p:cNvPr>
          <p:cNvSpPr txBox="1"/>
          <p:nvPr/>
        </p:nvSpPr>
        <p:spPr>
          <a:xfrm>
            <a:off x="9666513" y="4947363"/>
            <a:ext cx="1895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„Die EU wirkt sich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negativ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auf meinen Alltag aus und greift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wenig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ein.“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4511F0D-0E0C-C894-E5DD-92DF469A04D4}"/>
              </a:ext>
            </a:extLst>
          </p:cNvPr>
          <p:cNvSpPr txBox="1"/>
          <p:nvPr/>
        </p:nvSpPr>
        <p:spPr>
          <a:xfrm>
            <a:off x="9587151" y="565085"/>
            <a:ext cx="1895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„Die EU wirkt sich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positiv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auf meinen Alltag aus, greift aber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zu wenig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ein.“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E062BB9-FEC8-864B-D451-55BB1CE81B14}"/>
              </a:ext>
            </a:extLst>
          </p:cNvPr>
          <p:cNvSpPr txBox="1"/>
          <p:nvPr/>
        </p:nvSpPr>
        <p:spPr>
          <a:xfrm>
            <a:off x="5332314" y="4947363"/>
            <a:ext cx="18959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„Die EU wirkt sich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negativ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auf meinen Alltag aus und greift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zu viel 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ein.“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608C6ECF-FCB9-5963-2EA8-BA8E8A02E502}"/>
              </a:ext>
            </a:extLst>
          </p:cNvPr>
          <p:cNvSpPr txBox="1"/>
          <p:nvPr/>
        </p:nvSpPr>
        <p:spPr>
          <a:xfrm>
            <a:off x="7285836" y="944895"/>
            <a:ext cx="22039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„Die EU wirkt sich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positiv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auf meinen Alltag aus und greift genau im </a:t>
            </a:r>
            <a:r>
              <a:rPr lang="de-DE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richtigem</a:t>
            </a:r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de-DE" sz="1600" i="1" dirty="0">
                <a:latin typeface="Arial" panose="020B0604020202020204" pitchFamily="34" charset="0"/>
                <a:cs typeface="Arial" panose="020B0604020202020204" pitchFamily="34" charset="0"/>
              </a:rPr>
              <a:t>Maß ein.“</a:t>
            </a:r>
          </a:p>
        </p:txBody>
      </p:sp>
      <p:sp>
        <p:nvSpPr>
          <p:cNvPr id="2" name="Pfeil: nach unten 1">
            <a:extLst>
              <a:ext uri="{FF2B5EF4-FFF2-40B4-BE49-F238E27FC236}">
                <a16:creationId xmlns:a16="http://schemas.microsoft.com/office/drawing/2014/main" id="{524E6863-EB58-8EAF-EC08-87226C22B9BE}"/>
              </a:ext>
            </a:extLst>
          </p:cNvPr>
          <p:cNvSpPr/>
          <p:nvPr/>
        </p:nvSpPr>
        <p:spPr>
          <a:xfrm rot="12481003" flipV="1">
            <a:off x="745039" y="3339696"/>
            <a:ext cx="465199" cy="687730"/>
          </a:xfrm>
          <a:solidFill>
            <a:srgbClr val="6624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0B483FFB-8DB4-2796-68DB-1C2DBCC8C57A}"/>
              </a:ext>
            </a:extLst>
          </p:cNvPr>
          <p:cNvSpPr/>
          <p:nvPr/>
        </p:nvSpPr>
        <p:spPr>
          <a:xfrm rot="10800000" flipV="1">
            <a:off x="2089827" y="3535587"/>
            <a:ext cx="465199" cy="687730"/>
          </a:xfrm>
          <a:solidFill>
            <a:srgbClr val="6624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feil: nach unten 10">
            <a:extLst>
              <a:ext uri="{FF2B5EF4-FFF2-40B4-BE49-F238E27FC236}">
                <a16:creationId xmlns:a16="http://schemas.microsoft.com/office/drawing/2014/main" id="{2E91EF58-445C-C37B-C2AD-BB5A58C63A1C}"/>
              </a:ext>
            </a:extLst>
          </p:cNvPr>
          <p:cNvSpPr/>
          <p:nvPr/>
        </p:nvSpPr>
        <p:spPr>
          <a:xfrm rot="10450385" flipV="1">
            <a:off x="3486076" y="3827000"/>
            <a:ext cx="465199" cy="687730"/>
          </a:xfrm>
          <a:solidFill>
            <a:srgbClr val="66248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6F25AD2-1863-E6CA-883B-E80908417830}"/>
              </a:ext>
            </a:extLst>
          </p:cNvPr>
          <p:cNvSpPr txBox="1"/>
          <p:nvPr/>
        </p:nvSpPr>
        <p:spPr>
          <a:xfrm>
            <a:off x="6135983" y="3013500"/>
            <a:ext cx="46034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2400" b="1" dirty="0">
                <a:solidFill>
                  <a:srgbClr val="66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 bewerten Sie den Einfluss der EU auf Ihren Alltag? </a:t>
            </a:r>
          </a:p>
        </p:txBody>
      </p:sp>
      <p:sp>
        <p:nvSpPr>
          <p:cNvPr id="17" name="Pfeil: nach unten 16">
            <a:extLst>
              <a:ext uri="{FF2B5EF4-FFF2-40B4-BE49-F238E27FC236}">
                <a16:creationId xmlns:a16="http://schemas.microsoft.com/office/drawing/2014/main" id="{9E123F68-6100-F9D6-F722-A7967E01A95A}"/>
              </a:ext>
            </a:extLst>
          </p:cNvPr>
          <p:cNvSpPr/>
          <p:nvPr/>
        </p:nvSpPr>
        <p:spPr>
          <a:xfrm>
            <a:off x="828390" y="3399965"/>
            <a:ext cx="298496" cy="522386"/>
          </a:xfrm>
          <a:custGeom>
            <a:avLst/>
            <a:gdLst>
              <a:gd name="connsiteX0" fmla="*/ 0 w 298496"/>
              <a:gd name="connsiteY0" fmla="*/ 373138 h 522386"/>
              <a:gd name="connsiteX1" fmla="*/ 74624 w 298496"/>
              <a:gd name="connsiteY1" fmla="*/ 373138 h 522386"/>
              <a:gd name="connsiteX2" fmla="*/ 74624 w 298496"/>
              <a:gd name="connsiteY2" fmla="*/ 0 h 522386"/>
              <a:gd name="connsiteX3" fmla="*/ 223872 w 298496"/>
              <a:gd name="connsiteY3" fmla="*/ 0 h 522386"/>
              <a:gd name="connsiteX4" fmla="*/ 223872 w 298496"/>
              <a:gd name="connsiteY4" fmla="*/ 373138 h 522386"/>
              <a:gd name="connsiteX5" fmla="*/ 298496 w 298496"/>
              <a:gd name="connsiteY5" fmla="*/ 373138 h 522386"/>
              <a:gd name="connsiteX6" fmla="*/ 149248 w 298496"/>
              <a:gd name="connsiteY6" fmla="*/ 522386 h 522386"/>
              <a:gd name="connsiteX7" fmla="*/ 0 w 298496"/>
              <a:gd name="connsiteY7" fmla="*/ 373138 h 52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96" h="522386" fill="none" extrusionOk="0">
                <a:moveTo>
                  <a:pt x="0" y="373138"/>
                </a:moveTo>
                <a:cubicBezTo>
                  <a:pt x="22376" y="379237"/>
                  <a:pt x="58220" y="372135"/>
                  <a:pt x="74624" y="373138"/>
                </a:cubicBezTo>
                <a:cubicBezTo>
                  <a:pt x="104853" y="188225"/>
                  <a:pt x="51406" y="98100"/>
                  <a:pt x="74624" y="0"/>
                </a:cubicBezTo>
                <a:cubicBezTo>
                  <a:pt x="128219" y="274"/>
                  <a:pt x="152003" y="9445"/>
                  <a:pt x="223872" y="0"/>
                </a:cubicBezTo>
                <a:cubicBezTo>
                  <a:pt x="221654" y="142517"/>
                  <a:pt x="239669" y="213942"/>
                  <a:pt x="223872" y="373138"/>
                </a:cubicBezTo>
                <a:cubicBezTo>
                  <a:pt x="255107" y="366619"/>
                  <a:pt x="279404" y="376448"/>
                  <a:pt x="298496" y="373138"/>
                </a:cubicBezTo>
                <a:cubicBezTo>
                  <a:pt x="265252" y="383523"/>
                  <a:pt x="227658" y="462145"/>
                  <a:pt x="149248" y="522386"/>
                </a:cubicBezTo>
                <a:cubicBezTo>
                  <a:pt x="107831" y="478408"/>
                  <a:pt x="77201" y="428997"/>
                  <a:pt x="0" y="373138"/>
                </a:cubicBezTo>
                <a:close/>
              </a:path>
              <a:path w="298496" h="522386" stroke="0" extrusionOk="0">
                <a:moveTo>
                  <a:pt x="0" y="373138"/>
                </a:moveTo>
                <a:cubicBezTo>
                  <a:pt x="21210" y="370079"/>
                  <a:pt x="53253" y="374325"/>
                  <a:pt x="74624" y="373138"/>
                </a:cubicBezTo>
                <a:cubicBezTo>
                  <a:pt x="46534" y="229101"/>
                  <a:pt x="51263" y="147219"/>
                  <a:pt x="74624" y="0"/>
                </a:cubicBezTo>
                <a:cubicBezTo>
                  <a:pt x="91821" y="11958"/>
                  <a:pt x="194641" y="-361"/>
                  <a:pt x="223872" y="0"/>
                </a:cubicBezTo>
                <a:cubicBezTo>
                  <a:pt x="193857" y="168499"/>
                  <a:pt x="210238" y="194085"/>
                  <a:pt x="223872" y="373138"/>
                </a:cubicBezTo>
                <a:cubicBezTo>
                  <a:pt x="241654" y="370857"/>
                  <a:pt x="289083" y="368522"/>
                  <a:pt x="298496" y="373138"/>
                </a:cubicBezTo>
                <a:cubicBezTo>
                  <a:pt x="278432" y="385942"/>
                  <a:pt x="176765" y="514901"/>
                  <a:pt x="149248" y="522386"/>
                </a:cubicBezTo>
                <a:cubicBezTo>
                  <a:pt x="114352" y="478379"/>
                  <a:pt x="79536" y="429476"/>
                  <a:pt x="0" y="373138"/>
                </a:cubicBezTo>
                <a:close/>
              </a:path>
            </a:pathLst>
          </a:custGeom>
          <a:solidFill>
            <a:srgbClr val="65248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116385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feil: nach unten 17">
            <a:extLst>
              <a:ext uri="{FF2B5EF4-FFF2-40B4-BE49-F238E27FC236}">
                <a16:creationId xmlns:a16="http://schemas.microsoft.com/office/drawing/2014/main" id="{D1D4F166-17BA-D85D-F9B6-9F31941CF9D6}"/>
              </a:ext>
            </a:extLst>
          </p:cNvPr>
          <p:cNvSpPr/>
          <p:nvPr/>
        </p:nvSpPr>
        <p:spPr>
          <a:xfrm>
            <a:off x="2043340" y="3733959"/>
            <a:ext cx="298496" cy="522386"/>
          </a:xfrm>
          <a:custGeom>
            <a:avLst/>
            <a:gdLst>
              <a:gd name="connsiteX0" fmla="*/ 0 w 298496"/>
              <a:gd name="connsiteY0" fmla="*/ 373138 h 522386"/>
              <a:gd name="connsiteX1" fmla="*/ 74624 w 298496"/>
              <a:gd name="connsiteY1" fmla="*/ 373138 h 522386"/>
              <a:gd name="connsiteX2" fmla="*/ 74624 w 298496"/>
              <a:gd name="connsiteY2" fmla="*/ 0 h 522386"/>
              <a:gd name="connsiteX3" fmla="*/ 223872 w 298496"/>
              <a:gd name="connsiteY3" fmla="*/ 0 h 522386"/>
              <a:gd name="connsiteX4" fmla="*/ 223872 w 298496"/>
              <a:gd name="connsiteY4" fmla="*/ 373138 h 522386"/>
              <a:gd name="connsiteX5" fmla="*/ 298496 w 298496"/>
              <a:gd name="connsiteY5" fmla="*/ 373138 h 522386"/>
              <a:gd name="connsiteX6" fmla="*/ 149248 w 298496"/>
              <a:gd name="connsiteY6" fmla="*/ 522386 h 522386"/>
              <a:gd name="connsiteX7" fmla="*/ 0 w 298496"/>
              <a:gd name="connsiteY7" fmla="*/ 373138 h 52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96" h="522386" fill="none" extrusionOk="0">
                <a:moveTo>
                  <a:pt x="0" y="373138"/>
                </a:moveTo>
                <a:cubicBezTo>
                  <a:pt x="22376" y="379237"/>
                  <a:pt x="58220" y="372135"/>
                  <a:pt x="74624" y="373138"/>
                </a:cubicBezTo>
                <a:cubicBezTo>
                  <a:pt x="104853" y="188225"/>
                  <a:pt x="51406" y="98100"/>
                  <a:pt x="74624" y="0"/>
                </a:cubicBezTo>
                <a:cubicBezTo>
                  <a:pt x="128219" y="274"/>
                  <a:pt x="152003" y="9445"/>
                  <a:pt x="223872" y="0"/>
                </a:cubicBezTo>
                <a:cubicBezTo>
                  <a:pt x="221654" y="142517"/>
                  <a:pt x="239669" y="213942"/>
                  <a:pt x="223872" y="373138"/>
                </a:cubicBezTo>
                <a:cubicBezTo>
                  <a:pt x="255107" y="366619"/>
                  <a:pt x="279404" y="376448"/>
                  <a:pt x="298496" y="373138"/>
                </a:cubicBezTo>
                <a:cubicBezTo>
                  <a:pt x="265252" y="383523"/>
                  <a:pt x="227658" y="462145"/>
                  <a:pt x="149248" y="522386"/>
                </a:cubicBezTo>
                <a:cubicBezTo>
                  <a:pt x="107831" y="478408"/>
                  <a:pt x="77201" y="428997"/>
                  <a:pt x="0" y="373138"/>
                </a:cubicBezTo>
                <a:close/>
              </a:path>
              <a:path w="298496" h="522386" stroke="0" extrusionOk="0">
                <a:moveTo>
                  <a:pt x="0" y="373138"/>
                </a:moveTo>
                <a:cubicBezTo>
                  <a:pt x="21210" y="370079"/>
                  <a:pt x="53253" y="374325"/>
                  <a:pt x="74624" y="373138"/>
                </a:cubicBezTo>
                <a:cubicBezTo>
                  <a:pt x="46534" y="229101"/>
                  <a:pt x="51263" y="147219"/>
                  <a:pt x="74624" y="0"/>
                </a:cubicBezTo>
                <a:cubicBezTo>
                  <a:pt x="91821" y="11958"/>
                  <a:pt x="194641" y="-361"/>
                  <a:pt x="223872" y="0"/>
                </a:cubicBezTo>
                <a:cubicBezTo>
                  <a:pt x="193857" y="168499"/>
                  <a:pt x="210238" y="194085"/>
                  <a:pt x="223872" y="373138"/>
                </a:cubicBezTo>
                <a:cubicBezTo>
                  <a:pt x="241654" y="370857"/>
                  <a:pt x="289083" y="368522"/>
                  <a:pt x="298496" y="373138"/>
                </a:cubicBezTo>
                <a:cubicBezTo>
                  <a:pt x="278432" y="385942"/>
                  <a:pt x="176765" y="514901"/>
                  <a:pt x="149248" y="522386"/>
                </a:cubicBezTo>
                <a:cubicBezTo>
                  <a:pt x="114352" y="478379"/>
                  <a:pt x="79536" y="429476"/>
                  <a:pt x="0" y="373138"/>
                </a:cubicBezTo>
                <a:close/>
              </a:path>
            </a:pathLst>
          </a:custGeom>
          <a:solidFill>
            <a:srgbClr val="65248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116385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B9AF2FA8-D7DF-E1DA-960E-A2DEF3F4CF10}"/>
              </a:ext>
            </a:extLst>
          </p:cNvPr>
          <p:cNvSpPr/>
          <p:nvPr/>
        </p:nvSpPr>
        <p:spPr>
          <a:xfrm>
            <a:off x="3341685" y="4149205"/>
            <a:ext cx="298496" cy="522386"/>
          </a:xfrm>
          <a:custGeom>
            <a:avLst/>
            <a:gdLst>
              <a:gd name="connsiteX0" fmla="*/ 0 w 298496"/>
              <a:gd name="connsiteY0" fmla="*/ 373138 h 522386"/>
              <a:gd name="connsiteX1" fmla="*/ 74624 w 298496"/>
              <a:gd name="connsiteY1" fmla="*/ 373138 h 522386"/>
              <a:gd name="connsiteX2" fmla="*/ 74624 w 298496"/>
              <a:gd name="connsiteY2" fmla="*/ 0 h 522386"/>
              <a:gd name="connsiteX3" fmla="*/ 223872 w 298496"/>
              <a:gd name="connsiteY3" fmla="*/ 0 h 522386"/>
              <a:gd name="connsiteX4" fmla="*/ 223872 w 298496"/>
              <a:gd name="connsiteY4" fmla="*/ 373138 h 522386"/>
              <a:gd name="connsiteX5" fmla="*/ 298496 w 298496"/>
              <a:gd name="connsiteY5" fmla="*/ 373138 h 522386"/>
              <a:gd name="connsiteX6" fmla="*/ 149248 w 298496"/>
              <a:gd name="connsiteY6" fmla="*/ 522386 h 522386"/>
              <a:gd name="connsiteX7" fmla="*/ 0 w 298496"/>
              <a:gd name="connsiteY7" fmla="*/ 373138 h 52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8496" h="522386" fill="none" extrusionOk="0">
                <a:moveTo>
                  <a:pt x="0" y="373138"/>
                </a:moveTo>
                <a:cubicBezTo>
                  <a:pt x="22376" y="379237"/>
                  <a:pt x="58220" y="372135"/>
                  <a:pt x="74624" y="373138"/>
                </a:cubicBezTo>
                <a:cubicBezTo>
                  <a:pt x="104853" y="188225"/>
                  <a:pt x="51406" y="98100"/>
                  <a:pt x="74624" y="0"/>
                </a:cubicBezTo>
                <a:cubicBezTo>
                  <a:pt x="128219" y="274"/>
                  <a:pt x="152003" y="9445"/>
                  <a:pt x="223872" y="0"/>
                </a:cubicBezTo>
                <a:cubicBezTo>
                  <a:pt x="221654" y="142517"/>
                  <a:pt x="239669" y="213942"/>
                  <a:pt x="223872" y="373138"/>
                </a:cubicBezTo>
                <a:cubicBezTo>
                  <a:pt x="255107" y="366619"/>
                  <a:pt x="279404" y="376448"/>
                  <a:pt x="298496" y="373138"/>
                </a:cubicBezTo>
                <a:cubicBezTo>
                  <a:pt x="265252" y="383523"/>
                  <a:pt x="227658" y="462145"/>
                  <a:pt x="149248" y="522386"/>
                </a:cubicBezTo>
                <a:cubicBezTo>
                  <a:pt x="107831" y="478408"/>
                  <a:pt x="77201" y="428997"/>
                  <a:pt x="0" y="373138"/>
                </a:cubicBezTo>
                <a:close/>
              </a:path>
              <a:path w="298496" h="522386" stroke="0" extrusionOk="0">
                <a:moveTo>
                  <a:pt x="0" y="373138"/>
                </a:moveTo>
                <a:cubicBezTo>
                  <a:pt x="21210" y="370079"/>
                  <a:pt x="53253" y="374325"/>
                  <a:pt x="74624" y="373138"/>
                </a:cubicBezTo>
                <a:cubicBezTo>
                  <a:pt x="46534" y="229101"/>
                  <a:pt x="51263" y="147219"/>
                  <a:pt x="74624" y="0"/>
                </a:cubicBezTo>
                <a:cubicBezTo>
                  <a:pt x="91821" y="11958"/>
                  <a:pt x="194641" y="-361"/>
                  <a:pt x="223872" y="0"/>
                </a:cubicBezTo>
                <a:cubicBezTo>
                  <a:pt x="193857" y="168499"/>
                  <a:pt x="210238" y="194085"/>
                  <a:pt x="223872" y="373138"/>
                </a:cubicBezTo>
                <a:cubicBezTo>
                  <a:pt x="241654" y="370857"/>
                  <a:pt x="289083" y="368522"/>
                  <a:pt x="298496" y="373138"/>
                </a:cubicBezTo>
                <a:cubicBezTo>
                  <a:pt x="278432" y="385942"/>
                  <a:pt x="176765" y="514901"/>
                  <a:pt x="149248" y="522386"/>
                </a:cubicBezTo>
                <a:cubicBezTo>
                  <a:pt x="114352" y="478379"/>
                  <a:pt x="79536" y="429476"/>
                  <a:pt x="0" y="373138"/>
                </a:cubicBezTo>
                <a:close/>
              </a:path>
            </a:pathLst>
          </a:custGeom>
          <a:solidFill>
            <a:srgbClr val="65248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700116385">
                  <a:prstGeom prst="downArrow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96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 und Videoquelle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622300" y="1046097"/>
            <a:ext cx="11252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Alle Bilder mithilfe von KI-Anwendungen selbst erstellt.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4018AB28-87D5-4A04-AFD5-F6A3BA97D66F}"/>
              </a:ext>
            </a:extLst>
          </p:cNvPr>
          <p:cNvSpPr txBox="1">
            <a:spLocks/>
          </p:cNvSpPr>
          <p:nvPr/>
        </p:nvSpPr>
        <p:spPr>
          <a:xfrm>
            <a:off x="690119" y="2858863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Verwendete Literatur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690117" y="3333463"/>
            <a:ext cx="1051560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Europäische Union, Das tut die EU für mich,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https://what-europe-does-for-me.europarl.europa.eu/de/home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(DL vom 29.06.2025)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Europäische Union, Datenschutz im Rahmen der Datenschutz-Grundverordnung,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https://europa.eu/youreurope/business/dealing-with-customers/data-protection/data-protection-gdpr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(DL vom 29.06.2025)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Europäische Kommission, STANDARD EUROBAROMETER 2025 - Die öffentliche Meinung in der Europäischen Union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https://europa.eu/eurobarometer/surveys/detail/3372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(DL vom 29.06.2025)</a:t>
            </a:r>
          </a:p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NABU, EU-Einwegplastikverbot, 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https://www.nabu.de/umwelt-und-ressourcen/ressourcenschonung/kunststoffe-und-bioplastik/30215.html</a:t>
            </a:r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 (DL vom 29.06.2025)</a:t>
            </a:r>
          </a:p>
          <a:p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Breitbild</PresentationFormat>
  <Paragraphs>33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Calibri</vt:lpstr>
      <vt:lpstr>Aptos</vt:lpstr>
      <vt:lpstr>Arial</vt:lpstr>
      <vt:lpstr>Office</vt:lpstr>
      <vt:lpstr>PowerPoint-Präsentation</vt:lpstr>
      <vt:lpstr>PowerPoint-Präsentation</vt:lpstr>
      <vt:lpstr>PowerPoint-Präsentation</vt:lpstr>
      <vt:lpstr> 1. Finden Sie sich in Teams von 3-4 Personen zusammen.  2. Diskutieren Sie, ob die Beispiele auf den Bildkarten Ihr Leben…   …positiv…   …gar nicht…  …negativ…   … beeinflussen.      3. Wählen Sie eine Bildkarte und bewegen Sie sich im Klassenzimmer.  Tauschen Sie sich immer wenn Sie auf eine Mitschülerin oder einen Mitschüler treffen über Ihre Bildkarten aus.</vt:lpstr>
      <vt:lpstr>PowerPoint-Präsentation</vt:lpstr>
      <vt:lpstr>PowerPoint-Präsentation</vt:lpstr>
      <vt:lpstr>Bild und Videoquelle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Weber, Alexandra</dc:creator>
  <cp:lastModifiedBy>Weber, Alexandra</cp:lastModifiedBy>
  <cp:revision>9</cp:revision>
  <dcterms:created xsi:type="dcterms:W3CDTF">2024-06-12T15:52:19Z</dcterms:created>
  <dcterms:modified xsi:type="dcterms:W3CDTF">2025-09-10T10:41:12Z</dcterms:modified>
</cp:coreProperties>
</file>