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"/>
  </p:notesMasterIdLst>
  <p:sldIdLst>
    <p:sldId id="256" r:id="rId2"/>
    <p:sldId id="257" r:id="rId3"/>
    <p:sldId id="290" r:id="rId4"/>
    <p:sldId id="279" r:id="rId5"/>
    <p:sldId id="292" r:id="rId6"/>
    <p:sldId id="281" r:id="rId7"/>
    <p:sldId id="283" r:id="rId8"/>
    <p:sldId id="288" r:id="rId9"/>
    <p:sldId id="284" r:id="rId10"/>
    <p:sldId id="278" r:id="rId11"/>
    <p:sldId id="287" r:id="rId12"/>
    <p:sldId id="273" r:id="rId13"/>
    <p:sldId id="27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  <a:srgbClr val="001212"/>
    <a:srgbClr val="652383"/>
    <a:srgbClr val="FF40FF"/>
    <a:srgbClr val="E61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3C8C-1873-4F36-AAB4-D4FF1ED4A8C3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A702-E9BB-4CBA-B894-91F2FCC832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02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Welche möglichen Gründe gibt es, dass Erstwählerinnen und Erstwähler nicht zur Wahl gehen?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7A702-E9BB-4CBA-B894-91F2FCC832A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47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Welche möglichen Gründe gibt es, dass Erstwählerinnen und Erstwähler nicht zur Wahl gehen?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7A702-E9BB-4CBA-B894-91F2FCC832A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94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3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30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670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0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82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  <p:pic>
        <p:nvPicPr>
          <p:cNvPr id="2" name="Grafik 1" descr="Ein Pinselstrich">
            <a:extLst>
              <a:ext uri="{FF2B5EF4-FFF2-40B4-BE49-F238E27FC236}">
                <a16:creationId xmlns:a16="http://schemas.microsoft.com/office/drawing/2014/main" id="{BB0A37AB-F902-8B1A-B257-C68C047304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79FCDE-4F8B-81C7-9A9B-CED257C3BC7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5" name="Grafik 4" descr="Ein Pinselstrich">
            <a:extLst>
              <a:ext uri="{FF2B5EF4-FFF2-40B4-BE49-F238E27FC236}">
                <a16:creationId xmlns:a16="http://schemas.microsoft.com/office/drawing/2014/main" id="{A3132544-3837-1647-D405-8F0D68685E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6" name="Grafik 5" descr="Ein Pinselstrich">
            <a:extLst>
              <a:ext uri="{FF2B5EF4-FFF2-40B4-BE49-F238E27FC236}">
                <a16:creationId xmlns:a16="http://schemas.microsoft.com/office/drawing/2014/main" id="{238A0A1F-B4DD-D2E2-F4B9-1AC0EB0CFE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14136A-8654-7190-3A67-F38686B20B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6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wahlleiterin.de/service/glossar/n/nichtwaehler.html" TargetMode="External"/><Relationship Id="rId2" Type="http://schemas.openxmlformats.org/officeDocument/2006/relationships/hyperlink" Target="https://www.bpb.de/themen/politisches-system/wahlen-in-deutschland/335666/wahlbeteiligung-nichtwaehler-und-protestwaehlerschaf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mografie-portal.de/DE/Fakten/Bilder/gross/wahlbeteiligung.png?__blob=publicationFile&amp;v=4" TargetMode="External"/><Relationship Id="rId5" Type="http://schemas.openxmlformats.org/officeDocument/2006/relationships/hyperlink" Target="https://www.bundesarchiv.de/themen-entdecken/online-entdecken/themenbeitraege/stell-dir-vor-es-ist-wahl-und-keiner-geht-hin/" TargetMode="External"/><Relationship Id="rId4" Type="http://schemas.openxmlformats.org/officeDocument/2006/relationships/hyperlink" Target="https://www.fu-berlin.de/en/international/news-events/newsletter/2017/201702/201702-bernie-sander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D30A8-0CC0-739A-DDE0-1FEBD28B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705679"/>
            <a:ext cx="10416208" cy="785192"/>
          </a:xfrm>
          <a:solidFill>
            <a:srgbClr val="652383"/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</a:rPr>
              <a:t>Art. 38 II GG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BE0C1A-F03D-1534-A772-0DA3BCB8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9" y="1490871"/>
            <a:ext cx="10416208" cy="2257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0" i="0" u="none" strike="noStrike" dirty="0">
                <a:effectLst/>
                <a:latin typeface="Arial" panose="020B0604020202020204" pitchFamily="34" charset="0"/>
              </a:rPr>
              <a:t>(2) Wahlberechtigt ist, wer das achtzehnte Lebensjahr vollendet hat; wählbar ist, wer das Alter erreicht hat, mit dem die Volljährigkeit eintritt.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8841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E8AC7-08FD-CB8C-AEE7-9494F81B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3CB22-872F-F06C-8252-A2C1C873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572411"/>
            <a:ext cx="10376452" cy="769372"/>
          </a:xfrm>
          <a:solidFill>
            <a:srgbClr val="652383"/>
          </a:solidFill>
          <a:ln>
            <a:solidFill>
              <a:srgbClr val="652483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Art. 2 II BV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A12EF-A832-DA2E-8AA8-4C7BF283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648870"/>
            <a:ext cx="10084903" cy="19987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 Der Staatsbürger übt seine Rechte aus durch Teilnahme an Wahlen, Bürgerbegehren und Bürgerentscheiden sowie Volksbegehren und Volksentscheiden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8346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892594" y="3429000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92594" y="3936962"/>
            <a:ext cx="101106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Karl-Rudolf Korte, Wahlbeteiligung: Nichtwähler- und Protestwählerschaft, 01.07.2021 in: </a:t>
            </a:r>
            <a:r>
              <a:rPr lang="de-DE" sz="1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https://www.bpb.de/themen/politisches-system/wahlen-in-deutschland/335666/wahlbeteiligung-nichtwaehler-und-protestwaehlerschaft/</a:t>
            </a: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(DL vom 21.11.2024)</a:t>
            </a:r>
          </a:p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Die Bundeswahlleiterin, Glossar – Nichtwähler, in: </a:t>
            </a:r>
            <a:r>
              <a:rPr lang="de-DE" sz="1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https://www.bundeswahlleiterin.de/service/glossar/n/nichtwaehler.html</a:t>
            </a: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(DL vom 21.11.2024)</a:t>
            </a:r>
          </a:p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Freie Universität Berlin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“Democracy is not a spectator sport, democracy is you!”,</a:t>
            </a:r>
            <a:r>
              <a:rPr lang="en-US" sz="1400" b="1" dirty="0"/>
              <a:t>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in: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https://www.fu-berlin.de/en/international/news-events/newsletter/2017/201702/201702-bernie-sanders.html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(DL vom 28.11.2024)</a:t>
            </a:r>
          </a:p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Bundesarchiv, „Stell dir vor es ist Wahl und keiner geht hin!“, in: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https://www.bundesarchiv.de/themen-entdecken/online-entdecken/themenbeitraege/stell-dir-vor-es-ist-wahl-und-keiner-geht-hin/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(28.11.2024)</a:t>
            </a:r>
            <a:endParaRPr lang="de-DE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sz="1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CAB7B00-D5EE-43FD-B49E-D5E1AFE6DA88}"/>
              </a:ext>
            </a:extLst>
          </p:cNvPr>
          <p:cNvSpPr txBox="1">
            <a:spLocks/>
          </p:cNvSpPr>
          <p:nvPr/>
        </p:nvSpPr>
        <p:spPr>
          <a:xfrm>
            <a:off x="892594" y="828043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24294D-31DC-4444-94B4-9BDA2C90A8A2}"/>
              </a:ext>
            </a:extLst>
          </p:cNvPr>
          <p:cNvSpPr txBox="1"/>
          <p:nvPr/>
        </p:nvSpPr>
        <p:spPr>
          <a:xfrm>
            <a:off x="892594" y="1382156"/>
            <a:ext cx="8907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Bild von Caroline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Ommer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2, 3, 5 Bild Stimmabgabe Marina Ederer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Statistik Bundeswahlleiter/Bundesinstitut für Bevölkerungsforschung, CC BY ND 4.0, Link: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https://www.demografie-portal.de/DE/Fakten/Bilder/gross/wahlbeteiligung.png?__blob=publicationFile&amp;v=4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und 8 Bild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von Jon Tyson via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A44AE19-CD7C-497C-93F1-7922A7D38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2" b="52648"/>
          <a:stretch/>
        </p:blipFill>
        <p:spPr>
          <a:xfrm>
            <a:off x="866560" y="557872"/>
            <a:ext cx="10458880" cy="385718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D17A60-0A08-42B5-9B18-DF0C2905EA4E}"/>
              </a:ext>
            </a:extLst>
          </p:cNvPr>
          <p:cNvSpPr txBox="1"/>
          <p:nvPr/>
        </p:nvSpPr>
        <p:spPr>
          <a:xfrm>
            <a:off x="3479111" y="4652281"/>
            <a:ext cx="792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Bundestagswahl 2025</a:t>
            </a:r>
          </a:p>
        </p:txBody>
      </p:sp>
      <p:pic>
        <p:nvPicPr>
          <p:cNvPr id="12" name="Bild 2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11A1B7BE-B5A3-4E35-AA8C-100E5E8877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10" y="4472876"/>
            <a:ext cx="1346651" cy="1399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F6AD67C-E78D-4F2F-925E-331CB7BC3D83}"/>
              </a:ext>
            </a:extLst>
          </p:cNvPr>
          <p:cNvSpPr/>
          <p:nvPr/>
        </p:nvSpPr>
        <p:spPr>
          <a:xfrm>
            <a:off x="866560" y="557872"/>
            <a:ext cx="10458880" cy="5742256"/>
          </a:xfrm>
          <a:prstGeom prst="rect">
            <a:avLst/>
          </a:prstGeom>
          <a:noFill/>
          <a:ln>
            <a:solidFill>
              <a:srgbClr val="00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5C97CE5-8461-4953-95B3-37E749085A80}"/>
              </a:ext>
            </a:extLst>
          </p:cNvPr>
          <p:cNvGrpSpPr/>
          <p:nvPr/>
        </p:nvGrpSpPr>
        <p:grpSpPr>
          <a:xfrm>
            <a:off x="2421535" y="3729334"/>
            <a:ext cx="1286747" cy="4286579"/>
            <a:chOff x="1443928" y="1307539"/>
            <a:chExt cx="1286747" cy="428657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D9F80BA-3550-4F69-A3FC-3C3718D3B8F4}"/>
                </a:ext>
              </a:extLst>
            </p:cNvPr>
            <p:cNvSpPr/>
            <p:nvPr/>
          </p:nvSpPr>
          <p:spPr>
            <a:xfrm>
              <a:off x="1443928" y="2973454"/>
              <a:ext cx="774388" cy="7743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7641A21E-4DAB-4E34-9327-41F3C16A366B}"/>
                </a:ext>
              </a:extLst>
            </p:cNvPr>
            <p:cNvSpPr/>
            <p:nvPr/>
          </p:nvSpPr>
          <p:spPr>
            <a:xfrm rot="20563180">
              <a:off x="1580543" y="2710241"/>
              <a:ext cx="501161" cy="2883877"/>
            </a:xfrm>
            <a:prstGeom prst="arc">
              <a:avLst>
                <a:gd name="adj1" fmla="val 16627811"/>
                <a:gd name="adj2" fmla="val 18707691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9DF96F7E-A0A8-4A91-8998-378EE600DFE7}"/>
                </a:ext>
              </a:extLst>
            </p:cNvPr>
            <p:cNvSpPr/>
            <p:nvPr/>
          </p:nvSpPr>
          <p:spPr>
            <a:xfrm rot="13227726">
              <a:off x="2229514" y="1307539"/>
              <a:ext cx="501161" cy="3202213"/>
            </a:xfrm>
            <a:prstGeom prst="arc">
              <a:avLst>
                <a:gd name="adj1" fmla="val 16627811"/>
                <a:gd name="adj2" fmla="val 18707691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0DFBF292-BE5A-4FAA-A63E-E21EA3686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94" y="2281549"/>
            <a:ext cx="1965621" cy="2208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89A3736-2BFF-48EB-BB7F-E52A804596A1}"/>
              </a:ext>
            </a:extLst>
          </p:cNvPr>
          <p:cNvSpPr txBox="1"/>
          <p:nvPr/>
        </p:nvSpPr>
        <p:spPr>
          <a:xfrm>
            <a:off x="8107058" y="4138367"/>
            <a:ext cx="174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76,6 %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80AC72-18DA-419A-A574-661E6E1C6983}"/>
              </a:ext>
            </a:extLst>
          </p:cNvPr>
          <p:cNvSpPr txBox="1"/>
          <p:nvPr/>
        </p:nvSpPr>
        <p:spPr>
          <a:xfrm>
            <a:off x="2187024" y="2451808"/>
            <a:ext cx="5698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Jede/jeder vierte Wahlberechtigte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 Deutschland ist 2021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zur Wahl gegangen.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E4879E-8D3D-4394-A51D-EEAF88E30629}"/>
              </a:ext>
            </a:extLst>
          </p:cNvPr>
          <p:cNvSpPr txBox="1"/>
          <p:nvPr/>
        </p:nvSpPr>
        <p:spPr>
          <a:xfrm>
            <a:off x="1349604" y="746514"/>
            <a:ext cx="9782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Wahlbeteiligung bei der Bundestagswahl 2021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E66FBE9-E16C-44F9-89ED-23F83CE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47" y="522275"/>
            <a:ext cx="8584706" cy="563642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984F54E-3200-44D5-9FD4-CEF3052332B7}"/>
              </a:ext>
            </a:extLst>
          </p:cNvPr>
          <p:cNvSpPr/>
          <p:nvPr/>
        </p:nvSpPr>
        <p:spPr>
          <a:xfrm>
            <a:off x="5631214" y="3429000"/>
            <a:ext cx="405414" cy="3906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45E53EA-7BC0-4244-A184-72B9CB8557E3}"/>
              </a:ext>
            </a:extLst>
          </p:cNvPr>
          <p:cNvCxnSpPr>
            <a:endCxn id="5" idx="5"/>
          </p:cNvCxnSpPr>
          <p:nvPr/>
        </p:nvCxnSpPr>
        <p:spPr>
          <a:xfrm flipH="1" flipV="1">
            <a:off x="5977256" y="3762413"/>
            <a:ext cx="976731" cy="77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CC12CBD-FACE-49AF-9F2F-5CEA06C26CDF}"/>
              </a:ext>
            </a:extLst>
          </p:cNvPr>
          <p:cNvSpPr txBox="1"/>
          <p:nvPr/>
        </p:nvSpPr>
        <p:spPr>
          <a:xfrm>
            <a:off x="7093258" y="4678532"/>
            <a:ext cx="474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Erstwähler (18-20 Jahre) 70,5%</a:t>
            </a:r>
          </a:p>
        </p:txBody>
      </p:sp>
    </p:spTree>
    <p:extLst>
      <p:ext uri="{BB962C8B-B14F-4D97-AF65-F5344CB8AC3E}">
        <p14:creationId xmlns:p14="http://schemas.microsoft.com/office/powerpoint/2010/main" val="21304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rechblase: rechteckig 5">
            <a:extLst>
              <a:ext uri="{FF2B5EF4-FFF2-40B4-BE49-F238E27FC236}">
                <a16:creationId xmlns:a16="http://schemas.microsoft.com/office/drawing/2014/main" id="{3A26AA43-7190-48E9-9F2D-6BE51AB86024}"/>
              </a:ext>
            </a:extLst>
          </p:cNvPr>
          <p:cNvSpPr/>
          <p:nvPr/>
        </p:nvSpPr>
        <p:spPr>
          <a:xfrm>
            <a:off x="871750" y="1406518"/>
            <a:ext cx="4564702" cy="898985"/>
          </a:xfrm>
          <a:custGeom>
            <a:avLst/>
            <a:gdLst>
              <a:gd name="connsiteX0" fmla="*/ 0 w 4857981"/>
              <a:gd name="connsiteY0" fmla="*/ 0 h 898984"/>
              <a:gd name="connsiteX1" fmla="*/ 566764 w 4857981"/>
              <a:gd name="connsiteY1" fmla="*/ 0 h 898984"/>
              <a:gd name="connsiteX2" fmla="*/ 1105191 w 4857981"/>
              <a:gd name="connsiteY2" fmla="*/ 0 h 898984"/>
              <a:gd name="connsiteX3" fmla="*/ 1671955 w 4857981"/>
              <a:gd name="connsiteY3" fmla="*/ 0 h 898984"/>
              <a:gd name="connsiteX4" fmla="*/ 2210381 w 4857981"/>
              <a:gd name="connsiteY4" fmla="*/ 0 h 898984"/>
              <a:gd name="connsiteX5" fmla="*/ 2833822 w 4857981"/>
              <a:gd name="connsiteY5" fmla="*/ 0 h 898984"/>
              <a:gd name="connsiteX6" fmla="*/ 2833822 w 4857981"/>
              <a:gd name="connsiteY6" fmla="*/ 0 h 898984"/>
              <a:gd name="connsiteX7" fmla="*/ 3453215 w 4857981"/>
              <a:gd name="connsiteY7" fmla="*/ 0 h 898984"/>
              <a:gd name="connsiteX8" fmla="*/ 4048318 w 4857981"/>
              <a:gd name="connsiteY8" fmla="*/ 0 h 898984"/>
              <a:gd name="connsiteX9" fmla="*/ 4469343 w 4857981"/>
              <a:gd name="connsiteY9" fmla="*/ 0 h 898984"/>
              <a:gd name="connsiteX10" fmla="*/ 4857981 w 4857981"/>
              <a:gd name="connsiteY10" fmla="*/ 0 h 898984"/>
              <a:gd name="connsiteX11" fmla="*/ 4857981 w 4857981"/>
              <a:gd name="connsiteY11" fmla="*/ 524407 h 898984"/>
              <a:gd name="connsiteX12" fmla="*/ 5090630 w 4857981"/>
              <a:gd name="connsiteY12" fmla="*/ 691561 h 898984"/>
              <a:gd name="connsiteX13" fmla="*/ 4857981 w 4857981"/>
              <a:gd name="connsiteY13" fmla="*/ 749153 h 898984"/>
              <a:gd name="connsiteX14" fmla="*/ 4857981 w 4857981"/>
              <a:gd name="connsiteY14" fmla="*/ 898984 h 898984"/>
              <a:gd name="connsiteX15" fmla="*/ 4445053 w 4857981"/>
              <a:gd name="connsiteY15" fmla="*/ 898984 h 898984"/>
              <a:gd name="connsiteX16" fmla="*/ 4048318 w 4857981"/>
              <a:gd name="connsiteY16" fmla="*/ 898984 h 898984"/>
              <a:gd name="connsiteX17" fmla="*/ 3453215 w 4857981"/>
              <a:gd name="connsiteY17" fmla="*/ 898984 h 898984"/>
              <a:gd name="connsiteX18" fmla="*/ 2833822 w 4857981"/>
              <a:gd name="connsiteY18" fmla="*/ 898984 h 898984"/>
              <a:gd name="connsiteX19" fmla="*/ 2833822 w 4857981"/>
              <a:gd name="connsiteY19" fmla="*/ 898984 h 898984"/>
              <a:gd name="connsiteX20" fmla="*/ 2210381 w 4857981"/>
              <a:gd name="connsiteY20" fmla="*/ 898984 h 898984"/>
              <a:gd name="connsiteX21" fmla="*/ 1643617 w 4857981"/>
              <a:gd name="connsiteY21" fmla="*/ 898984 h 898984"/>
              <a:gd name="connsiteX22" fmla="*/ 1076852 w 4857981"/>
              <a:gd name="connsiteY22" fmla="*/ 898984 h 898984"/>
              <a:gd name="connsiteX23" fmla="*/ 566764 w 4857981"/>
              <a:gd name="connsiteY23" fmla="*/ 898984 h 898984"/>
              <a:gd name="connsiteX24" fmla="*/ 0 w 4857981"/>
              <a:gd name="connsiteY24" fmla="*/ 898984 h 898984"/>
              <a:gd name="connsiteX25" fmla="*/ 0 w 4857981"/>
              <a:gd name="connsiteY25" fmla="*/ 749153 h 898984"/>
              <a:gd name="connsiteX26" fmla="*/ 0 w 4857981"/>
              <a:gd name="connsiteY26" fmla="*/ 524407 h 898984"/>
              <a:gd name="connsiteX27" fmla="*/ 0 w 4857981"/>
              <a:gd name="connsiteY27" fmla="*/ 524407 h 898984"/>
              <a:gd name="connsiteX28" fmla="*/ 0 w 4857981"/>
              <a:gd name="connsiteY28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57981" h="898984" fill="none" extrusionOk="0">
                <a:moveTo>
                  <a:pt x="0" y="0"/>
                </a:moveTo>
                <a:cubicBezTo>
                  <a:pt x="159100" y="-23884"/>
                  <a:pt x="382514" y="24047"/>
                  <a:pt x="566764" y="0"/>
                </a:cubicBezTo>
                <a:cubicBezTo>
                  <a:pt x="751014" y="-24047"/>
                  <a:pt x="962182" y="19152"/>
                  <a:pt x="1105191" y="0"/>
                </a:cubicBezTo>
                <a:cubicBezTo>
                  <a:pt x="1248200" y="-19152"/>
                  <a:pt x="1407120" y="-23361"/>
                  <a:pt x="1671955" y="0"/>
                </a:cubicBezTo>
                <a:cubicBezTo>
                  <a:pt x="1936790" y="23361"/>
                  <a:pt x="1991711" y="-20473"/>
                  <a:pt x="2210381" y="0"/>
                </a:cubicBezTo>
                <a:cubicBezTo>
                  <a:pt x="2429051" y="20473"/>
                  <a:pt x="2640382" y="3398"/>
                  <a:pt x="2833822" y="0"/>
                </a:cubicBezTo>
                <a:lnTo>
                  <a:pt x="2833822" y="0"/>
                </a:lnTo>
                <a:cubicBezTo>
                  <a:pt x="3103439" y="-21324"/>
                  <a:pt x="3237499" y="13449"/>
                  <a:pt x="3453215" y="0"/>
                </a:cubicBezTo>
                <a:cubicBezTo>
                  <a:pt x="3668931" y="-13449"/>
                  <a:pt x="3837539" y="-20990"/>
                  <a:pt x="4048318" y="0"/>
                </a:cubicBezTo>
                <a:cubicBezTo>
                  <a:pt x="4164288" y="8465"/>
                  <a:pt x="4329656" y="-9588"/>
                  <a:pt x="4469343" y="0"/>
                </a:cubicBezTo>
                <a:cubicBezTo>
                  <a:pt x="4609030" y="9588"/>
                  <a:pt x="4671338" y="1369"/>
                  <a:pt x="4857981" y="0"/>
                </a:cubicBezTo>
                <a:cubicBezTo>
                  <a:pt x="4844208" y="238638"/>
                  <a:pt x="4851314" y="365972"/>
                  <a:pt x="4857981" y="524407"/>
                </a:cubicBezTo>
                <a:cubicBezTo>
                  <a:pt x="4970316" y="587639"/>
                  <a:pt x="4979620" y="621186"/>
                  <a:pt x="5090630" y="691561"/>
                </a:cubicBezTo>
                <a:cubicBezTo>
                  <a:pt x="4989132" y="715670"/>
                  <a:pt x="4954819" y="729656"/>
                  <a:pt x="4857981" y="749153"/>
                </a:cubicBezTo>
                <a:cubicBezTo>
                  <a:pt x="4852560" y="788996"/>
                  <a:pt x="4855917" y="846463"/>
                  <a:pt x="4857981" y="898984"/>
                </a:cubicBezTo>
                <a:cubicBezTo>
                  <a:pt x="4661902" y="882424"/>
                  <a:pt x="4648538" y="887549"/>
                  <a:pt x="4445053" y="898984"/>
                </a:cubicBezTo>
                <a:cubicBezTo>
                  <a:pt x="4241568" y="910419"/>
                  <a:pt x="4138037" y="918105"/>
                  <a:pt x="4048318" y="898984"/>
                </a:cubicBezTo>
                <a:cubicBezTo>
                  <a:pt x="3911259" y="906331"/>
                  <a:pt x="3745571" y="913634"/>
                  <a:pt x="3453215" y="898984"/>
                </a:cubicBezTo>
                <a:cubicBezTo>
                  <a:pt x="3160859" y="884334"/>
                  <a:pt x="3030751" y="880999"/>
                  <a:pt x="2833822" y="898984"/>
                </a:cubicBezTo>
                <a:lnTo>
                  <a:pt x="2833822" y="898984"/>
                </a:lnTo>
                <a:cubicBezTo>
                  <a:pt x="2643584" y="922623"/>
                  <a:pt x="2467614" y="910821"/>
                  <a:pt x="2210381" y="898984"/>
                </a:cubicBezTo>
                <a:cubicBezTo>
                  <a:pt x="1953148" y="887147"/>
                  <a:pt x="1763805" y="911603"/>
                  <a:pt x="1643617" y="898984"/>
                </a:cubicBezTo>
                <a:cubicBezTo>
                  <a:pt x="1523429" y="886365"/>
                  <a:pt x="1309557" y="887013"/>
                  <a:pt x="1076852" y="898984"/>
                </a:cubicBezTo>
                <a:cubicBezTo>
                  <a:pt x="844147" y="910955"/>
                  <a:pt x="774130" y="879401"/>
                  <a:pt x="566764" y="898984"/>
                </a:cubicBezTo>
                <a:cubicBezTo>
                  <a:pt x="359398" y="918567"/>
                  <a:pt x="146640" y="906167"/>
                  <a:pt x="0" y="898984"/>
                </a:cubicBezTo>
                <a:cubicBezTo>
                  <a:pt x="-6218" y="850045"/>
                  <a:pt x="-5209" y="819111"/>
                  <a:pt x="0" y="749153"/>
                </a:cubicBezTo>
                <a:cubicBezTo>
                  <a:pt x="-9582" y="663589"/>
                  <a:pt x="10930" y="580795"/>
                  <a:pt x="0" y="524407"/>
                </a:cubicBezTo>
                <a:lnTo>
                  <a:pt x="0" y="524407"/>
                </a:lnTo>
                <a:cubicBezTo>
                  <a:pt x="8204" y="331528"/>
                  <a:pt x="17124" y="246067"/>
                  <a:pt x="0" y="0"/>
                </a:cubicBezTo>
                <a:close/>
              </a:path>
              <a:path w="4857981" h="898984" stroke="0" extrusionOk="0">
                <a:moveTo>
                  <a:pt x="0" y="0"/>
                </a:moveTo>
                <a:cubicBezTo>
                  <a:pt x="202114" y="-28177"/>
                  <a:pt x="362914" y="-2728"/>
                  <a:pt x="566764" y="0"/>
                </a:cubicBezTo>
                <a:cubicBezTo>
                  <a:pt x="770614" y="2728"/>
                  <a:pt x="862686" y="-7976"/>
                  <a:pt x="1048514" y="0"/>
                </a:cubicBezTo>
                <a:cubicBezTo>
                  <a:pt x="1234342" y="7976"/>
                  <a:pt x="1380014" y="8431"/>
                  <a:pt x="1558602" y="0"/>
                </a:cubicBezTo>
                <a:cubicBezTo>
                  <a:pt x="1737190" y="-8431"/>
                  <a:pt x="1924546" y="-8611"/>
                  <a:pt x="2040352" y="0"/>
                </a:cubicBezTo>
                <a:cubicBezTo>
                  <a:pt x="2156158" y="8611"/>
                  <a:pt x="2495894" y="19182"/>
                  <a:pt x="2833822" y="0"/>
                </a:cubicBezTo>
                <a:lnTo>
                  <a:pt x="2833822" y="0"/>
                </a:lnTo>
                <a:cubicBezTo>
                  <a:pt x="3088589" y="28384"/>
                  <a:pt x="3248807" y="-25537"/>
                  <a:pt x="3441070" y="0"/>
                </a:cubicBezTo>
                <a:cubicBezTo>
                  <a:pt x="3633333" y="25537"/>
                  <a:pt x="3779716" y="20534"/>
                  <a:pt x="4048318" y="0"/>
                </a:cubicBezTo>
                <a:cubicBezTo>
                  <a:pt x="4244897" y="15428"/>
                  <a:pt x="4323443" y="-1645"/>
                  <a:pt x="4469343" y="0"/>
                </a:cubicBezTo>
                <a:cubicBezTo>
                  <a:pt x="4615244" y="1645"/>
                  <a:pt x="4738597" y="3369"/>
                  <a:pt x="4857981" y="0"/>
                </a:cubicBezTo>
                <a:cubicBezTo>
                  <a:pt x="4858113" y="164818"/>
                  <a:pt x="4864935" y="403301"/>
                  <a:pt x="4857981" y="524407"/>
                </a:cubicBezTo>
                <a:cubicBezTo>
                  <a:pt x="4934118" y="563273"/>
                  <a:pt x="5005618" y="634486"/>
                  <a:pt x="5090630" y="691561"/>
                </a:cubicBezTo>
                <a:cubicBezTo>
                  <a:pt x="5020187" y="702786"/>
                  <a:pt x="4959732" y="726047"/>
                  <a:pt x="4857981" y="749153"/>
                </a:cubicBezTo>
                <a:cubicBezTo>
                  <a:pt x="4865138" y="813356"/>
                  <a:pt x="4851350" y="836064"/>
                  <a:pt x="4857981" y="898984"/>
                </a:cubicBezTo>
                <a:cubicBezTo>
                  <a:pt x="4667923" y="911028"/>
                  <a:pt x="4649366" y="880521"/>
                  <a:pt x="4469343" y="898984"/>
                </a:cubicBezTo>
                <a:cubicBezTo>
                  <a:pt x="4289320" y="917447"/>
                  <a:pt x="4134627" y="912154"/>
                  <a:pt x="4048318" y="898984"/>
                </a:cubicBezTo>
                <a:cubicBezTo>
                  <a:pt x="3896912" y="877330"/>
                  <a:pt x="3627129" y="902022"/>
                  <a:pt x="3441070" y="898984"/>
                </a:cubicBezTo>
                <a:cubicBezTo>
                  <a:pt x="3255011" y="895946"/>
                  <a:pt x="2983386" y="884089"/>
                  <a:pt x="2833822" y="898984"/>
                </a:cubicBezTo>
                <a:lnTo>
                  <a:pt x="2833822" y="898984"/>
                </a:lnTo>
                <a:cubicBezTo>
                  <a:pt x="2674262" y="922572"/>
                  <a:pt x="2552306" y="879204"/>
                  <a:pt x="2323734" y="898984"/>
                </a:cubicBezTo>
                <a:cubicBezTo>
                  <a:pt x="2095162" y="918764"/>
                  <a:pt x="1953816" y="871564"/>
                  <a:pt x="1756970" y="898984"/>
                </a:cubicBezTo>
                <a:cubicBezTo>
                  <a:pt x="1560124" y="926404"/>
                  <a:pt x="1373911" y="876265"/>
                  <a:pt x="1161867" y="898984"/>
                </a:cubicBezTo>
                <a:cubicBezTo>
                  <a:pt x="949823" y="921703"/>
                  <a:pt x="809347" y="876004"/>
                  <a:pt x="623441" y="898984"/>
                </a:cubicBezTo>
                <a:cubicBezTo>
                  <a:pt x="437535" y="921964"/>
                  <a:pt x="203919" y="903747"/>
                  <a:pt x="0" y="898984"/>
                </a:cubicBezTo>
                <a:cubicBezTo>
                  <a:pt x="-2282" y="841658"/>
                  <a:pt x="1108" y="795906"/>
                  <a:pt x="0" y="749153"/>
                </a:cubicBezTo>
                <a:cubicBezTo>
                  <a:pt x="936" y="671367"/>
                  <a:pt x="6654" y="623410"/>
                  <a:pt x="0" y="524407"/>
                </a:cubicBezTo>
                <a:lnTo>
                  <a:pt x="0" y="524407"/>
                </a:lnTo>
                <a:cubicBezTo>
                  <a:pt x="-24753" y="306498"/>
                  <a:pt x="-5385" y="17961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2908081360">
                  <a:prstGeom prst="wedgeRectCallout">
                    <a:avLst>
                      <a:gd name="adj1" fmla="val 54789"/>
                      <a:gd name="adj2" fmla="val 2692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Bundestagswahl? Keine Ahnung. Ich interessiere mich nicht für Politik. </a:t>
            </a:r>
          </a:p>
        </p:txBody>
      </p:sp>
      <p:sp>
        <p:nvSpPr>
          <p:cNvPr id="5" name="Sprechblase: rechteckig 7">
            <a:extLst>
              <a:ext uri="{FF2B5EF4-FFF2-40B4-BE49-F238E27FC236}">
                <a16:creationId xmlns:a16="http://schemas.microsoft.com/office/drawing/2014/main" id="{AC5902EE-C0A1-4BCC-9449-F76E496307BD}"/>
              </a:ext>
            </a:extLst>
          </p:cNvPr>
          <p:cNvSpPr/>
          <p:nvPr/>
        </p:nvSpPr>
        <p:spPr>
          <a:xfrm>
            <a:off x="5781040" y="1339031"/>
            <a:ext cx="5724419" cy="1291587"/>
          </a:xfrm>
          <a:custGeom>
            <a:avLst/>
            <a:gdLst>
              <a:gd name="connsiteX0" fmla="*/ 0 w 5283419"/>
              <a:gd name="connsiteY0" fmla="*/ 0 h 1291587"/>
              <a:gd name="connsiteX1" fmla="*/ 440285 w 5283419"/>
              <a:gd name="connsiteY1" fmla="*/ 0 h 1291587"/>
              <a:gd name="connsiteX2" fmla="*/ 880570 w 5283419"/>
              <a:gd name="connsiteY2" fmla="*/ 0 h 1291587"/>
              <a:gd name="connsiteX3" fmla="*/ 880570 w 5283419"/>
              <a:gd name="connsiteY3" fmla="*/ 0 h 1291587"/>
              <a:gd name="connsiteX4" fmla="*/ 1514580 w 5283419"/>
              <a:gd name="connsiteY4" fmla="*/ 0 h 1291587"/>
              <a:gd name="connsiteX5" fmla="*/ 2201425 w 5283419"/>
              <a:gd name="connsiteY5" fmla="*/ 0 h 1291587"/>
              <a:gd name="connsiteX6" fmla="*/ 2848644 w 5283419"/>
              <a:gd name="connsiteY6" fmla="*/ 0 h 1291587"/>
              <a:gd name="connsiteX7" fmla="*/ 3434223 w 5283419"/>
              <a:gd name="connsiteY7" fmla="*/ 0 h 1291587"/>
              <a:gd name="connsiteX8" fmla="*/ 4081441 w 5283419"/>
              <a:gd name="connsiteY8" fmla="*/ 0 h 1291587"/>
              <a:gd name="connsiteX9" fmla="*/ 4605380 w 5283419"/>
              <a:gd name="connsiteY9" fmla="*/ 0 h 1291587"/>
              <a:gd name="connsiteX10" fmla="*/ 5283419 w 5283419"/>
              <a:gd name="connsiteY10" fmla="*/ 0 h 1291587"/>
              <a:gd name="connsiteX11" fmla="*/ 5283419 w 5283419"/>
              <a:gd name="connsiteY11" fmla="*/ 384247 h 1291587"/>
              <a:gd name="connsiteX12" fmla="*/ 5283419 w 5283419"/>
              <a:gd name="connsiteY12" fmla="*/ 753426 h 1291587"/>
              <a:gd name="connsiteX13" fmla="*/ 5283419 w 5283419"/>
              <a:gd name="connsiteY13" fmla="*/ 753426 h 1291587"/>
              <a:gd name="connsiteX14" fmla="*/ 5283419 w 5283419"/>
              <a:gd name="connsiteY14" fmla="*/ 1076323 h 1291587"/>
              <a:gd name="connsiteX15" fmla="*/ 5283419 w 5283419"/>
              <a:gd name="connsiteY15" fmla="*/ 1291587 h 1291587"/>
              <a:gd name="connsiteX16" fmla="*/ 4759480 w 5283419"/>
              <a:gd name="connsiteY16" fmla="*/ 1291587 h 1291587"/>
              <a:gd name="connsiteX17" fmla="*/ 4173901 w 5283419"/>
              <a:gd name="connsiteY17" fmla="*/ 1291587 h 1291587"/>
              <a:gd name="connsiteX18" fmla="*/ 3526682 w 5283419"/>
              <a:gd name="connsiteY18" fmla="*/ 1291587 h 1291587"/>
              <a:gd name="connsiteX19" fmla="*/ 2971923 w 5283419"/>
              <a:gd name="connsiteY19" fmla="*/ 1291587 h 1291587"/>
              <a:gd name="connsiteX20" fmla="*/ 2201425 w 5283419"/>
              <a:gd name="connsiteY20" fmla="*/ 1291587 h 1291587"/>
              <a:gd name="connsiteX21" fmla="*/ 1663412 w 5283419"/>
              <a:gd name="connsiteY21" fmla="*/ 1424432 h 1291587"/>
              <a:gd name="connsiteX22" fmla="*/ 1080565 w 5283419"/>
              <a:gd name="connsiteY22" fmla="*/ 1568348 h 1291587"/>
              <a:gd name="connsiteX23" fmla="*/ 880570 w 5283419"/>
              <a:gd name="connsiteY23" fmla="*/ 1291587 h 1291587"/>
              <a:gd name="connsiteX24" fmla="*/ 449091 w 5283419"/>
              <a:gd name="connsiteY24" fmla="*/ 1291587 h 1291587"/>
              <a:gd name="connsiteX25" fmla="*/ 0 w 5283419"/>
              <a:gd name="connsiteY25" fmla="*/ 1291587 h 1291587"/>
              <a:gd name="connsiteX26" fmla="*/ 0 w 5283419"/>
              <a:gd name="connsiteY26" fmla="*/ 1076323 h 1291587"/>
              <a:gd name="connsiteX27" fmla="*/ 0 w 5283419"/>
              <a:gd name="connsiteY27" fmla="*/ 753426 h 1291587"/>
              <a:gd name="connsiteX28" fmla="*/ 0 w 5283419"/>
              <a:gd name="connsiteY28" fmla="*/ 753426 h 1291587"/>
              <a:gd name="connsiteX29" fmla="*/ 0 w 5283419"/>
              <a:gd name="connsiteY29" fmla="*/ 361644 h 1291587"/>
              <a:gd name="connsiteX30" fmla="*/ 0 w 5283419"/>
              <a:gd name="connsiteY30" fmla="*/ 0 h 129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83419" h="1291587" fill="none" extrusionOk="0">
                <a:moveTo>
                  <a:pt x="0" y="0"/>
                </a:moveTo>
                <a:cubicBezTo>
                  <a:pt x="142798" y="712"/>
                  <a:pt x="320228" y="-4638"/>
                  <a:pt x="440285" y="0"/>
                </a:cubicBezTo>
                <a:cubicBezTo>
                  <a:pt x="560343" y="4638"/>
                  <a:pt x="708636" y="11127"/>
                  <a:pt x="880570" y="0"/>
                </a:cubicBezTo>
                <a:lnTo>
                  <a:pt x="880570" y="0"/>
                </a:lnTo>
                <a:cubicBezTo>
                  <a:pt x="1026999" y="3439"/>
                  <a:pt x="1288223" y="3236"/>
                  <a:pt x="1514580" y="0"/>
                </a:cubicBezTo>
                <a:cubicBezTo>
                  <a:pt x="1740937" y="-3236"/>
                  <a:pt x="1858118" y="-27373"/>
                  <a:pt x="2201425" y="0"/>
                </a:cubicBezTo>
                <a:cubicBezTo>
                  <a:pt x="2331253" y="6133"/>
                  <a:pt x="2717041" y="29217"/>
                  <a:pt x="2848644" y="0"/>
                </a:cubicBezTo>
                <a:cubicBezTo>
                  <a:pt x="2980247" y="-29217"/>
                  <a:pt x="3212242" y="297"/>
                  <a:pt x="3434223" y="0"/>
                </a:cubicBezTo>
                <a:cubicBezTo>
                  <a:pt x="3656204" y="-297"/>
                  <a:pt x="3852278" y="2570"/>
                  <a:pt x="4081441" y="0"/>
                </a:cubicBezTo>
                <a:cubicBezTo>
                  <a:pt x="4310604" y="-2570"/>
                  <a:pt x="4381355" y="-18132"/>
                  <a:pt x="4605380" y="0"/>
                </a:cubicBezTo>
                <a:cubicBezTo>
                  <a:pt x="4829405" y="18132"/>
                  <a:pt x="5054980" y="-13694"/>
                  <a:pt x="5283419" y="0"/>
                </a:cubicBezTo>
                <a:cubicBezTo>
                  <a:pt x="5290663" y="103133"/>
                  <a:pt x="5297972" y="258338"/>
                  <a:pt x="5283419" y="384247"/>
                </a:cubicBezTo>
                <a:cubicBezTo>
                  <a:pt x="5268866" y="510156"/>
                  <a:pt x="5300889" y="589291"/>
                  <a:pt x="5283419" y="753426"/>
                </a:cubicBezTo>
                <a:lnTo>
                  <a:pt x="5283419" y="753426"/>
                </a:lnTo>
                <a:cubicBezTo>
                  <a:pt x="5277202" y="862296"/>
                  <a:pt x="5284912" y="982519"/>
                  <a:pt x="5283419" y="1076323"/>
                </a:cubicBezTo>
                <a:cubicBezTo>
                  <a:pt x="5279717" y="1148534"/>
                  <a:pt x="5290702" y="1226264"/>
                  <a:pt x="5283419" y="1291587"/>
                </a:cubicBezTo>
                <a:cubicBezTo>
                  <a:pt x="5145409" y="1298905"/>
                  <a:pt x="5009192" y="1267073"/>
                  <a:pt x="4759480" y="1291587"/>
                </a:cubicBezTo>
                <a:cubicBezTo>
                  <a:pt x="4509768" y="1316101"/>
                  <a:pt x="4425930" y="1287302"/>
                  <a:pt x="4173901" y="1291587"/>
                </a:cubicBezTo>
                <a:cubicBezTo>
                  <a:pt x="3921872" y="1295872"/>
                  <a:pt x="3729352" y="1260526"/>
                  <a:pt x="3526682" y="1291587"/>
                </a:cubicBezTo>
                <a:cubicBezTo>
                  <a:pt x="3324012" y="1322648"/>
                  <a:pt x="3176520" y="1285308"/>
                  <a:pt x="2971923" y="1291587"/>
                </a:cubicBezTo>
                <a:cubicBezTo>
                  <a:pt x="2767326" y="1297866"/>
                  <a:pt x="2362543" y="1275304"/>
                  <a:pt x="2201425" y="1291587"/>
                </a:cubicBezTo>
                <a:cubicBezTo>
                  <a:pt x="1976715" y="1358382"/>
                  <a:pt x="1847580" y="1357546"/>
                  <a:pt x="1663412" y="1424432"/>
                </a:cubicBezTo>
                <a:cubicBezTo>
                  <a:pt x="1479245" y="1491318"/>
                  <a:pt x="1267188" y="1528159"/>
                  <a:pt x="1080565" y="1568348"/>
                </a:cubicBezTo>
                <a:cubicBezTo>
                  <a:pt x="1010275" y="1496722"/>
                  <a:pt x="950557" y="1375396"/>
                  <a:pt x="880570" y="1291587"/>
                </a:cubicBezTo>
                <a:cubicBezTo>
                  <a:pt x="791467" y="1293285"/>
                  <a:pt x="655478" y="1276511"/>
                  <a:pt x="449091" y="1291587"/>
                </a:cubicBezTo>
                <a:cubicBezTo>
                  <a:pt x="242704" y="1306663"/>
                  <a:pt x="125742" y="1311684"/>
                  <a:pt x="0" y="1291587"/>
                </a:cubicBezTo>
                <a:cubicBezTo>
                  <a:pt x="10212" y="1221301"/>
                  <a:pt x="-5159" y="1177239"/>
                  <a:pt x="0" y="1076323"/>
                </a:cubicBezTo>
                <a:cubicBezTo>
                  <a:pt x="9834" y="963965"/>
                  <a:pt x="-11582" y="851049"/>
                  <a:pt x="0" y="753426"/>
                </a:cubicBezTo>
                <a:lnTo>
                  <a:pt x="0" y="753426"/>
                </a:lnTo>
                <a:cubicBezTo>
                  <a:pt x="1860" y="633015"/>
                  <a:pt x="15252" y="548226"/>
                  <a:pt x="0" y="361644"/>
                </a:cubicBezTo>
                <a:cubicBezTo>
                  <a:pt x="-15252" y="175062"/>
                  <a:pt x="948" y="156417"/>
                  <a:pt x="0" y="0"/>
                </a:cubicBezTo>
                <a:close/>
              </a:path>
              <a:path w="5283419" h="1291587" stroke="0" extrusionOk="0">
                <a:moveTo>
                  <a:pt x="0" y="0"/>
                </a:moveTo>
                <a:cubicBezTo>
                  <a:pt x="88523" y="12847"/>
                  <a:pt x="285976" y="-4247"/>
                  <a:pt x="422674" y="0"/>
                </a:cubicBezTo>
                <a:cubicBezTo>
                  <a:pt x="559372" y="4247"/>
                  <a:pt x="709319" y="12711"/>
                  <a:pt x="880570" y="0"/>
                </a:cubicBezTo>
                <a:lnTo>
                  <a:pt x="880570" y="0"/>
                </a:lnTo>
                <a:cubicBezTo>
                  <a:pt x="1046759" y="6631"/>
                  <a:pt x="1372322" y="4885"/>
                  <a:pt x="1514580" y="0"/>
                </a:cubicBezTo>
                <a:cubicBezTo>
                  <a:pt x="1656838" y="-4885"/>
                  <a:pt x="1864167" y="-30349"/>
                  <a:pt x="2201425" y="0"/>
                </a:cubicBezTo>
                <a:cubicBezTo>
                  <a:pt x="2416800" y="-18309"/>
                  <a:pt x="2509006" y="-21204"/>
                  <a:pt x="2725364" y="0"/>
                </a:cubicBezTo>
                <a:cubicBezTo>
                  <a:pt x="2941722" y="21204"/>
                  <a:pt x="3064212" y="-23115"/>
                  <a:pt x="3341763" y="0"/>
                </a:cubicBezTo>
                <a:cubicBezTo>
                  <a:pt x="3619314" y="23115"/>
                  <a:pt x="3684249" y="3012"/>
                  <a:pt x="3865702" y="0"/>
                </a:cubicBezTo>
                <a:cubicBezTo>
                  <a:pt x="4047155" y="-3012"/>
                  <a:pt x="4305265" y="18342"/>
                  <a:pt x="4543740" y="0"/>
                </a:cubicBezTo>
                <a:cubicBezTo>
                  <a:pt x="4782215" y="-18342"/>
                  <a:pt x="4984919" y="-21713"/>
                  <a:pt x="5283419" y="0"/>
                </a:cubicBezTo>
                <a:cubicBezTo>
                  <a:pt x="5298499" y="110899"/>
                  <a:pt x="5287262" y="256558"/>
                  <a:pt x="5283419" y="369179"/>
                </a:cubicBezTo>
                <a:cubicBezTo>
                  <a:pt x="5279576" y="481800"/>
                  <a:pt x="5294028" y="565987"/>
                  <a:pt x="5283419" y="753426"/>
                </a:cubicBezTo>
                <a:lnTo>
                  <a:pt x="5283419" y="753426"/>
                </a:lnTo>
                <a:cubicBezTo>
                  <a:pt x="5276313" y="830683"/>
                  <a:pt x="5275925" y="958085"/>
                  <a:pt x="5283419" y="1076323"/>
                </a:cubicBezTo>
                <a:cubicBezTo>
                  <a:pt x="5285707" y="1155297"/>
                  <a:pt x="5291341" y="1190373"/>
                  <a:pt x="5283419" y="1291587"/>
                </a:cubicBezTo>
                <a:cubicBezTo>
                  <a:pt x="5029725" y="1278548"/>
                  <a:pt x="4951707" y="1300969"/>
                  <a:pt x="4697840" y="1291587"/>
                </a:cubicBezTo>
                <a:cubicBezTo>
                  <a:pt x="4443973" y="1282205"/>
                  <a:pt x="4193169" y="1260443"/>
                  <a:pt x="4019801" y="1291587"/>
                </a:cubicBezTo>
                <a:cubicBezTo>
                  <a:pt x="3846433" y="1322731"/>
                  <a:pt x="3706269" y="1290932"/>
                  <a:pt x="3465043" y="1291587"/>
                </a:cubicBezTo>
                <a:cubicBezTo>
                  <a:pt x="3223817" y="1292242"/>
                  <a:pt x="3041462" y="1275507"/>
                  <a:pt x="2787004" y="1291587"/>
                </a:cubicBezTo>
                <a:cubicBezTo>
                  <a:pt x="2532546" y="1307667"/>
                  <a:pt x="2341064" y="1294516"/>
                  <a:pt x="2201425" y="1291587"/>
                </a:cubicBezTo>
                <a:cubicBezTo>
                  <a:pt x="1912310" y="1358352"/>
                  <a:pt x="1737440" y="1400248"/>
                  <a:pt x="1618578" y="1435503"/>
                </a:cubicBezTo>
                <a:cubicBezTo>
                  <a:pt x="1499716" y="1470758"/>
                  <a:pt x="1354087" y="1525847"/>
                  <a:pt x="1080565" y="1568348"/>
                </a:cubicBezTo>
                <a:cubicBezTo>
                  <a:pt x="1006408" y="1484817"/>
                  <a:pt x="923702" y="1353631"/>
                  <a:pt x="880570" y="1291587"/>
                </a:cubicBezTo>
                <a:cubicBezTo>
                  <a:pt x="747664" y="1295490"/>
                  <a:pt x="623979" y="1277982"/>
                  <a:pt x="457896" y="1291587"/>
                </a:cubicBezTo>
                <a:cubicBezTo>
                  <a:pt x="291813" y="1305192"/>
                  <a:pt x="134002" y="1282547"/>
                  <a:pt x="0" y="1291587"/>
                </a:cubicBezTo>
                <a:cubicBezTo>
                  <a:pt x="193" y="1208264"/>
                  <a:pt x="-10532" y="1120649"/>
                  <a:pt x="0" y="1076323"/>
                </a:cubicBezTo>
                <a:cubicBezTo>
                  <a:pt x="-1656" y="960989"/>
                  <a:pt x="5986" y="832144"/>
                  <a:pt x="0" y="753426"/>
                </a:cubicBezTo>
                <a:lnTo>
                  <a:pt x="0" y="753426"/>
                </a:lnTo>
                <a:cubicBezTo>
                  <a:pt x="-5843" y="576876"/>
                  <a:pt x="10837" y="472674"/>
                  <a:pt x="0" y="376713"/>
                </a:cubicBezTo>
                <a:cubicBezTo>
                  <a:pt x="-10837" y="280752"/>
                  <a:pt x="5261" y="109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3238657618">
                  <a:prstGeom prst="wedgeRectCallout">
                    <a:avLst>
                      <a:gd name="adj1" fmla="val -29548"/>
                      <a:gd name="adj2" fmla="val 7142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kann mich nicht entscheiden, wem ich meine Stimme geben soll, weil ich einfach bei jeder Partei einige Punkte finde, denen ich nicht zustimmen kann.</a:t>
            </a:r>
          </a:p>
        </p:txBody>
      </p:sp>
      <p:sp>
        <p:nvSpPr>
          <p:cNvPr id="6" name="Sprechblase: rechteckig 8">
            <a:extLst>
              <a:ext uri="{FF2B5EF4-FFF2-40B4-BE49-F238E27FC236}">
                <a16:creationId xmlns:a16="http://schemas.microsoft.com/office/drawing/2014/main" id="{5BBC0132-3CF7-47AC-A1C8-5C7ACAA80362}"/>
              </a:ext>
            </a:extLst>
          </p:cNvPr>
          <p:cNvSpPr/>
          <p:nvPr/>
        </p:nvSpPr>
        <p:spPr>
          <a:xfrm>
            <a:off x="871751" y="2530992"/>
            <a:ext cx="4163380" cy="1291587"/>
          </a:xfrm>
          <a:custGeom>
            <a:avLst/>
            <a:gdLst>
              <a:gd name="connsiteX0" fmla="*/ 0 w 4456659"/>
              <a:gd name="connsiteY0" fmla="*/ 0 h 1498442"/>
              <a:gd name="connsiteX1" fmla="*/ 675927 w 4456659"/>
              <a:gd name="connsiteY1" fmla="*/ 0 h 1498442"/>
              <a:gd name="connsiteX2" fmla="*/ 1247865 w 4456659"/>
              <a:gd name="connsiteY2" fmla="*/ 0 h 1498442"/>
              <a:gd name="connsiteX3" fmla="*/ 1923791 w 4456659"/>
              <a:gd name="connsiteY3" fmla="*/ 0 h 1498442"/>
              <a:gd name="connsiteX4" fmla="*/ 2599718 w 4456659"/>
              <a:gd name="connsiteY4" fmla="*/ 0 h 1498442"/>
              <a:gd name="connsiteX5" fmla="*/ 2599718 w 4456659"/>
              <a:gd name="connsiteY5" fmla="*/ 0 h 1498442"/>
              <a:gd name="connsiteX6" fmla="*/ 3145659 w 4456659"/>
              <a:gd name="connsiteY6" fmla="*/ 0 h 1498442"/>
              <a:gd name="connsiteX7" fmla="*/ 3713883 w 4456659"/>
              <a:gd name="connsiteY7" fmla="*/ 0 h 1498442"/>
              <a:gd name="connsiteX8" fmla="*/ 4092699 w 4456659"/>
              <a:gd name="connsiteY8" fmla="*/ 0 h 1498442"/>
              <a:gd name="connsiteX9" fmla="*/ 4456659 w 4456659"/>
              <a:gd name="connsiteY9" fmla="*/ 0 h 1498442"/>
              <a:gd name="connsiteX10" fmla="*/ 4456659 w 4456659"/>
              <a:gd name="connsiteY10" fmla="*/ 249740 h 1498442"/>
              <a:gd name="connsiteX11" fmla="*/ 4796702 w 4456659"/>
              <a:gd name="connsiteY11" fmla="*/ 339307 h 1498442"/>
              <a:gd name="connsiteX12" fmla="*/ 4456659 w 4456659"/>
              <a:gd name="connsiteY12" fmla="*/ 624351 h 1498442"/>
              <a:gd name="connsiteX13" fmla="*/ 4456659 w 4456659"/>
              <a:gd name="connsiteY13" fmla="*/ 1035174 h 1498442"/>
              <a:gd name="connsiteX14" fmla="*/ 4456659 w 4456659"/>
              <a:gd name="connsiteY14" fmla="*/ 1498442 h 1498442"/>
              <a:gd name="connsiteX15" fmla="*/ 4100127 w 4456659"/>
              <a:gd name="connsiteY15" fmla="*/ 1498442 h 1498442"/>
              <a:gd name="connsiteX16" fmla="*/ 3713883 w 4456659"/>
              <a:gd name="connsiteY16" fmla="*/ 1498442 h 1498442"/>
              <a:gd name="connsiteX17" fmla="*/ 3167942 w 4456659"/>
              <a:gd name="connsiteY17" fmla="*/ 1498442 h 1498442"/>
              <a:gd name="connsiteX18" fmla="*/ 2599718 w 4456659"/>
              <a:gd name="connsiteY18" fmla="*/ 1498442 h 1498442"/>
              <a:gd name="connsiteX19" fmla="*/ 2599718 w 4456659"/>
              <a:gd name="connsiteY19" fmla="*/ 1498442 h 1498442"/>
              <a:gd name="connsiteX20" fmla="*/ 1975786 w 4456659"/>
              <a:gd name="connsiteY20" fmla="*/ 1498442 h 1498442"/>
              <a:gd name="connsiteX21" fmla="*/ 1351853 w 4456659"/>
              <a:gd name="connsiteY21" fmla="*/ 1498442 h 1498442"/>
              <a:gd name="connsiteX22" fmla="*/ 675927 w 4456659"/>
              <a:gd name="connsiteY22" fmla="*/ 1498442 h 1498442"/>
              <a:gd name="connsiteX23" fmla="*/ 0 w 4456659"/>
              <a:gd name="connsiteY23" fmla="*/ 1498442 h 1498442"/>
              <a:gd name="connsiteX24" fmla="*/ 0 w 4456659"/>
              <a:gd name="connsiteY24" fmla="*/ 1087619 h 1498442"/>
              <a:gd name="connsiteX25" fmla="*/ 0 w 4456659"/>
              <a:gd name="connsiteY25" fmla="*/ 624351 h 1498442"/>
              <a:gd name="connsiteX26" fmla="*/ 0 w 4456659"/>
              <a:gd name="connsiteY26" fmla="*/ 249740 h 1498442"/>
              <a:gd name="connsiteX27" fmla="*/ 0 w 4456659"/>
              <a:gd name="connsiteY27" fmla="*/ 249740 h 1498442"/>
              <a:gd name="connsiteX28" fmla="*/ 0 w 4456659"/>
              <a:gd name="connsiteY28" fmla="*/ 0 h 149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56659" h="1498442" fill="none" extrusionOk="0">
                <a:moveTo>
                  <a:pt x="0" y="0"/>
                </a:moveTo>
                <a:cubicBezTo>
                  <a:pt x="278143" y="-20336"/>
                  <a:pt x="422145" y="28008"/>
                  <a:pt x="675927" y="0"/>
                </a:cubicBezTo>
                <a:cubicBezTo>
                  <a:pt x="929709" y="-28008"/>
                  <a:pt x="1050167" y="19554"/>
                  <a:pt x="1247865" y="0"/>
                </a:cubicBezTo>
                <a:cubicBezTo>
                  <a:pt x="1445563" y="-19554"/>
                  <a:pt x="1762526" y="21353"/>
                  <a:pt x="1923791" y="0"/>
                </a:cubicBezTo>
                <a:cubicBezTo>
                  <a:pt x="2085056" y="-21353"/>
                  <a:pt x="2401415" y="26898"/>
                  <a:pt x="2599718" y="0"/>
                </a:cubicBezTo>
                <a:lnTo>
                  <a:pt x="2599718" y="0"/>
                </a:lnTo>
                <a:cubicBezTo>
                  <a:pt x="2786531" y="10010"/>
                  <a:pt x="3034313" y="-25243"/>
                  <a:pt x="3145659" y="0"/>
                </a:cubicBezTo>
                <a:cubicBezTo>
                  <a:pt x="3257005" y="25243"/>
                  <a:pt x="3547976" y="9415"/>
                  <a:pt x="3713883" y="0"/>
                </a:cubicBezTo>
                <a:cubicBezTo>
                  <a:pt x="3800813" y="3219"/>
                  <a:pt x="3915808" y="-18776"/>
                  <a:pt x="4092699" y="0"/>
                </a:cubicBezTo>
                <a:cubicBezTo>
                  <a:pt x="4269590" y="18776"/>
                  <a:pt x="4362073" y="9329"/>
                  <a:pt x="4456659" y="0"/>
                </a:cubicBezTo>
                <a:cubicBezTo>
                  <a:pt x="4448457" y="108045"/>
                  <a:pt x="4447971" y="188124"/>
                  <a:pt x="4456659" y="249740"/>
                </a:cubicBezTo>
                <a:cubicBezTo>
                  <a:pt x="4558679" y="260351"/>
                  <a:pt x="4697823" y="302824"/>
                  <a:pt x="4796702" y="339307"/>
                </a:cubicBezTo>
                <a:cubicBezTo>
                  <a:pt x="4726114" y="402685"/>
                  <a:pt x="4595392" y="496211"/>
                  <a:pt x="4456659" y="624351"/>
                </a:cubicBezTo>
                <a:cubicBezTo>
                  <a:pt x="4443879" y="811019"/>
                  <a:pt x="4440774" y="836250"/>
                  <a:pt x="4456659" y="1035174"/>
                </a:cubicBezTo>
                <a:cubicBezTo>
                  <a:pt x="4472544" y="1234098"/>
                  <a:pt x="4472106" y="1286806"/>
                  <a:pt x="4456659" y="1498442"/>
                </a:cubicBezTo>
                <a:cubicBezTo>
                  <a:pt x="4302319" y="1485641"/>
                  <a:pt x="4200884" y="1515808"/>
                  <a:pt x="4100127" y="1498442"/>
                </a:cubicBezTo>
                <a:cubicBezTo>
                  <a:pt x="3999370" y="1481076"/>
                  <a:pt x="3835864" y="1491542"/>
                  <a:pt x="3713883" y="1498442"/>
                </a:cubicBezTo>
                <a:cubicBezTo>
                  <a:pt x="3528150" y="1502851"/>
                  <a:pt x="3320208" y="1493902"/>
                  <a:pt x="3167942" y="1498442"/>
                </a:cubicBezTo>
                <a:cubicBezTo>
                  <a:pt x="3015676" y="1502982"/>
                  <a:pt x="2822753" y="1476085"/>
                  <a:pt x="2599718" y="1498442"/>
                </a:cubicBezTo>
                <a:lnTo>
                  <a:pt x="2599718" y="1498442"/>
                </a:lnTo>
                <a:cubicBezTo>
                  <a:pt x="2398803" y="1527580"/>
                  <a:pt x="2263893" y="1477023"/>
                  <a:pt x="1975786" y="1498442"/>
                </a:cubicBezTo>
                <a:cubicBezTo>
                  <a:pt x="1687679" y="1519861"/>
                  <a:pt x="1585317" y="1490940"/>
                  <a:pt x="1351853" y="1498442"/>
                </a:cubicBezTo>
                <a:cubicBezTo>
                  <a:pt x="1118389" y="1505944"/>
                  <a:pt x="918436" y="1524399"/>
                  <a:pt x="675927" y="1498442"/>
                </a:cubicBezTo>
                <a:cubicBezTo>
                  <a:pt x="433418" y="1472485"/>
                  <a:pt x="208550" y="1527896"/>
                  <a:pt x="0" y="1498442"/>
                </a:cubicBezTo>
                <a:cubicBezTo>
                  <a:pt x="3965" y="1367968"/>
                  <a:pt x="1740" y="1210085"/>
                  <a:pt x="0" y="1087619"/>
                </a:cubicBezTo>
                <a:cubicBezTo>
                  <a:pt x="-1740" y="965153"/>
                  <a:pt x="-4231" y="823705"/>
                  <a:pt x="0" y="624351"/>
                </a:cubicBezTo>
                <a:cubicBezTo>
                  <a:pt x="16450" y="452650"/>
                  <a:pt x="15847" y="372280"/>
                  <a:pt x="0" y="249740"/>
                </a:cubicBezTo>
                <a:lnTo>
                  <a:pt x="0" y="249740"/>
                </a:lnTo>
                <a:cubicBezTo>
                  <a:pt x="5680" y="141665"/>
                  <a:pt x="-2697" y="122773"/>
                  <a:pt x="0" y="0"/>
                </a:cubicBezTo>
                <a:close/>
              </a:path>
              <a:path w="4456659" h="1498442" stroke="0" extrusionOk="0">
                <a:moveTo>
                  <a:pt x="0" y="0"/>
                </a:moveTo>
                <a:cubicBezTo>
                  <a:pt x="277745" y="15436"/>
                  <a:pt x="413938" y="25341"/>
                  <a:pt x="623932" y="0"/>
                </a:cubicBezTo>
                <a:cubicBezTo>
                  <a:pt x="833926" y="-25341"/>
                  <a:pt x="1093965" y="-27575"/>
                  <a:pt x="1299859" y="0"/>
                </a:cubicBezTo>
                <a:cubicBezTo>
                  <a:pt x="1505753" y="27575"/>
                  <a:pt x="1675164" y="-20506"/>
                  <a:pt x="1975786" y="0"/>
                </a:cubicBezTo>
                <a:cubicBezTo>
                  <a:pt x="2276408" y="20506"/>
                  <a:pt x="2400028" y="25353"/>
                  <a:pt x="2599718" y="0"/>
                </a:cubicBezTo>
                <a:lnTo>
                  <a:pt x="2599718" y="0"/>
                </a:lnTo>
                <a:cubicBezTo>
                  <a:pt x="2838960" y="-17615"/>
                  <a:pt x="2871697" y="14942"/>
                  <a:pt x="3134517" y="0"/>
                </a:cubicBezTo>
                <a:cubicBezTo>
                  <a:pt x="3397337" y="-14942"/>
                  <a:pt x="3426796" y="8002"/>
                  <a:pt x="3713883" y="0"/>
                </a:cubicBezTo>
                <a:cubicBezTo>
                  <a:pt x="3891622" y="-3488"/>
                  <a:pt x="3900684" y="11170"/>
                  <a:pt x="4085271" y="0"/>
                </a:cubicBezTo>
                <a:cubicBezTo>
                  <a:pt x="4269858" y="-11170"/>
                  <a:pt x="4304817" y="8840"/>
                  <a:pt x="4456659" y="0"/>
                </a:cubicBezTo>
                <a:cubicBezTo>
                  <a:pt x="4444355" y="123863"/>
                  <a:pt x="4453595" y="158865"/>
                  <a:pt x="4456659" y="249740"/>
                </a:cubicBezTo>
                <a:cubicBezTo>
                  <a:pt x="4533087" y="277546"/>
                  <a:pt x="4695314" y="307279"/>
                  <a:pt x="4796702" y="339307"/>
                </a:cubicBezTo>
                <a:cubicBezTo>
                  <a:pt x="4654316" y="482615"/>
                  <a:pt x="4543983" y="539091"/>
                  <a:pt x="4456659" y="624351"/>
                </a:cubicBezTo>
                <a:cubicBezTo>
                  <a:pt x="4476540" y="757083"/>
                  <a:pt x="4469694" y="894536"/>
                  <a:pt x="4456659" y="1035174"/>
                </a:cubicBezTo>
                <a:cubicBezTo>
                  <a:pt x="4443624" y="1175812"/>
                  <a:pt x="4442866" y="1296328"/>
                  <a:pt x="4456659" y="1498442"/>
                </a:cubicBezTo>
                <a:cubicBezTo>
                  <a:pt x="4340964" y="1486835"/>
                  <a:pt x="4250759" y="1497678"/>
                  <a:pt x="4085271" y="1498442"/>
                </a:cubicBezTo>
                <a:cubicBezTo>
                  <a:pt x="3919783" y="1499206"/>
                  <a:pt x="3855764" y="1509450"/>
                  <a:pt x="3713883" y="1498442"/>
                </a:cubicBezTo>
                <a:cubicBezTo>
                  <a:pt x="3594551" y="1484577"/>
                  <a:pt x="3430868" y="1473505"/>
                  <a:pt x="3179084" y="1498442"/>
                </a:cubicBezTo>
                <a:cubicBezTo>
                  <a:pt x="2927300" y="1523379"/>
                  <a:pt x="2830698" y="1509637"/>
                  <a:pt x="2599718" y="1498442"/>
                </a:cubicBezTo>
                <a:lnTo>
                  <a:pt x="2599718" y="1498442"/>
                </a:lnTo>
                <a:cubicBezTo>
                  <a:pt x="2405437" y="1503335"/>
                  <a:pt x="2180498" y="1491797"/>
                  <a:pt x="1975786" y="1498442"/>
                </a:cubicBezTo>
                <a:cubicBezTo>
                  <a:pt x="1771074" y="1505087"/>
                  <a:pt x="1619367" y="1517681"/>
                  <a:pt x="1377851" y="1498442"/>
                </a:cubicBezTo>
                <a:cubicBezTo>
                  <a:pt x="1136335" y="1479203"/>
                  <a:pt x="998865" y="1481362"/>
                  <a:pt x="701924" y="1498442"/>
                </a:cubicBezTo>
                <a:cubicBezTo>
                  <a:pt x="404983" y="1515522"/>
                  <a:pt x="176501" y="1465568"/>
                  <a:pt x="0" y="1498442"/>
                </a:cubicBezTo>
                <a:cubicBezTo>
                  <a:pt x="17970" y="1381044"/>
                  <a:pt x="16969" y="1178201"/>
                  <a:pt x="0" y="1070137"/>
                </a:cubicBezTo>
                <a:cubicBezTo>
                  <a:pt x="-16969" y="962073"/>
                  <a:pt x="-15635" y="732119"/>
                  <a:pt x="0" y="624351"/>
                </a:cubicBezTo>
                <a:cubicBezTo>
                  <a:pt x="-14514" y="477192"/>
                  <a:pt x="-11578" y="348345"/>
                  <a:pt x="0" y="249740"/>
                </a:cubicBezTo>
                <a:lnTo>
                  <a:pt x="0" y="249740"/>
                </a:lnTo>
                <a:cubicBezTo>
                  <a:pt x="-7362" y="185270"/>
                  <a:pt x="5510" y="8410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3266657692">
                  <a:prstGeom prst="wedgeRectCallout">
                    <a:avLst>
                      <a:gd name="adj1" fmla="val 57630"/>
                      <a:gd name="adj2" fmla="val -2735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wählen zu gehen ist doch die einzige Möglichkeit, der Politik zu zeigen, dass wir total unzufrieden sind mit dem, was sie machen.</a:t>
            </a:r>
          </a:p>
        </p:txBody>
      </p:sp>
      <p:sp>
        <p:nvSpPr>
          <p:cNvPr id="7" name="Sprechblase: rechteckig 9">
            <a:extLst>
              <a:ext uri="{FF2B5EF4-FFF2-40B4-BE49-F238E27FC236}">
                <a16:creationId xmlns:a16="http://schemas.microsoft.com/office/drawing/2014/main" id="{DEC8EE07-5D74-4B88-9C13-08A82AD2DC93}"/>
              </a:ext>
            </a:extLst>
          </p:cNvPr>
          <p:cNvSpPr/>
          <p:nvPr/>
        </p:nvSpPr>
        <p:spPr>
          <a:xfrm>
            <a:off x="7124243" y="2944759"/>
            <a:ext cx="4381216" cy="990707"/>
          </a:xfrm>
          <a:custGeom>
            <a:avLst/>
            <a:gdLst>
              <a:gd name="connsiteX0" fmla="*/ 0 w 4478956"/>
              <a:gd name="connsiteY0" fmla="*/ 0 h 898984"/>
              <a:gd name="connsiteX1" fmla="*/ 380711 w 4478956"/>
              <a:gd name="connsiteY1" fmla="*/ 0 h 898984"/>
              <a:gd name="connsiteX2" fmla="*/ 746493 w 4478956"/>
              <a:gd name="connsiteY2" fmla="*/ 0 h 898984"/>
              <a:gd name="connsiteX3" fmla="*/ 746493 w 4478956"/>
              <a:gd name="connsiteY3" fmla="*/ 0 h 898984"/>
              <a:gd name="connsiteX4" fmla="*/ 1283968 w 4478956"/>
              <a:gd name="connsiteY4" fmla="*/ 0 h 898984"/>
              <a:gd name="connsiteX5" fmla="*/ 1866232 w 4478956"/>
              <a:gd name="connsiteY5" fmla="*/ 0 h 898984"/>
              <a:gd name="connsiteX6" fmla="*/ 2545540 w 4478956"/>
              <a:gd name="connsiteY6" fmla="*/ 0 h 898984"/>
              <a:gd name="connsiteX7" fmla="*/ 3146467 w 4478956"/>
              <a:gd name="connsiteY7" fmla="*/ 0 h 898984"/>
              <a:gd name="connsiteX8" fmla="*/ 3851902 w 4478956"/>
              <a:gd name="connsiteY8" fmla="*/ 0 h 898984"/>
              <a:gd name="connsiteX9" fmla="*/ 4478956 w 4478956"/>
              <a:gd name="connsiteY9" fmla="*/ 0 h 898984"/>
              <a:gd name="connsiteX10" fmla="*/ 4478956 w 4478956"/>
              <a:gd name="connsiteY10" fmla="*/ 149831 h 898984"/>
              <a:gd name="connsiteX11" fmla="*/ 4478956 w 4478956"/>
              <a:gd name="connsiteY11" fmla="*/ 149831 h 898984"/>
              <a:gd name="connsiteX12" fmla="*/ 4478956 w 4478956"/>
              <a:gd name="connsiteY12" fmla="*/ 374577 h 898984"/>
              <a:gd name="connsiteX13" fmla="*/ 4478956 w 4478956"/>
              <a:gd name="connsiteY13" fmla="*/ 898984 h 898984"/>
              <a:gd name="connsiteX14" fmla="*/ 3851902 w 4478956"/>
              <a:gd name="connsiteY14" fmla="*/ 898984 h 898984"/>
              <a:gd name="connsiteX15" fmla="*/ 3277103 w 4478956"/>
              <a:gd name="connsiteY15" fmla="*/ 898984 h 898984"/>
              <a:gd name="connsiteX16" fmla="*/ 2650049 w 4478956"/>
              <a:gd name="connsiteY16" fmla="*/ 898984 h 898984"/>
              <a:gd name="connsiteX17" fmla="*/ 1866232 w 4478956"/>
              <a:gd name="connsiteY17" fmla="*/ 898984 h 898984"/>
              <a:gd name="connsiteX18" fmla="*/ 1328757 w 4478956"/>
              <a:gd name="connsiteY18" fmla="*/ 898984 h 898984"/>
              <a:gd name="connsiteX19" fmla="*/ 746493 w 4478956"/>
              <a:gd name="connsiteY19" fmla="*/ 898984 h 898984"/>
              <a:gd name="connsiteX20" fmla="*/ 746493 w 4478956"/>
              <a:gd name="connsiteY20" fmla="*/ 898984 h 898984"/>
              <a:gd name="connsiteX21" fmla="*/ 395641 w 4478956"/>
              <a:gd name="connsiteY21" fmla="*/ 898984 h 898984"/>
              <a:gd name="connsiteX22" fmla="*/ 0 w 4478956"/>
              <a:gd name="connsiteY22" fmla="*/ 898984 h 898984"/>
              <a:gd name="connsiteX23" fmla="*/ 0 w 4478956"/>
              <a:gd name="connsiteY23" fmla="*/ 374577 h 898984"/>
              <a:gd name="connsiteX24" fmla="*/ -274784 w 4478956"/>
              <a:gd name="connsiteY24" fmla="*/ 99895 h 898984"/>
              <a:gd name="connsiteX25" fmla="*/ 0 w 4478956"/>
              <a:gd name="connsiteY25" fmla="*/ 149831 h 898984"/>
              <a:gd name="connsiteX26" fmla="*/ 0 w 4478956"/>
              <a:gd name="connsiteY26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78956" h="898984" fill="none" extrusionOk="0">
                <a:moveTo>
                  <a:pt x="0" y="0"/>
                </a:moveTo>
                <a:cubicBezTo>
                  <a:pt x="174876" y="16497"/>
                  <a:pt x="302222" y="3255"/>
                  <a:pt x="380711" y="0"/>
                </a:cubicBezTo>
                <a:cubicBezTo>
                  <a:pt x="459200" y="-3255"/>
                  <a:pt x="646913" y="-13161"/>
                  <a:pt x="746493" y="0"/>
                </a:cubicBezTo>
                <a:lnTo>
                  <a:pt x="746493" y="0"/>
                </a:lnTo>
                <a:cubicBezTo>
                  <a:pt x="987247" y="-10063"/>
                  <a:pt x="1038977" y="7420"/>
                  <a:pt x="1283968" y="0"/>
                </a:cubicBezTo>
                <a:cubicBezTo>
                  <a:pt x="1528959" y="-7420"/>
                  <a:pt x="1582605" y="-343"/>
                  <a:pt x="1866232" y="0"/>
                </a:cubicBezTo>
                <a:cubicBezTo>
                  <a:pt x="2098821" y="4215"/>
                  <a:pt x="2355341" y="-15919"/>
                  <a:pt x="2545540" y="0"/>
                </a:cubicBezTo>
                <a:cubicBezTo>
                  <a:pt x="2735739" y="15919"/>
                  <a:pt x="2933018" y="-19401"/>
                  <a:pt x="3146467" y="0"/>
                </a:cubicBezTo>
                <a:cubicBezTo>
                  <a:pt x="3359916" y="19401"/>
                  <a:pt x="3566335" y="-677"/>
                  <a:pt x="3851902" y="0"/>
                </a:cubicBezTo>
                <a:cubicBezTo>
                  <a:pt x="4137470" y="677"/>
                  <a:pt x="4283369" y="-3421"/>
                  <a:pt x="4478956" y="0"/>
                </a:cubicBezTo>
                <a:cubicBezTo>
                  <a:pt x="4475537" y="64679"/>
                  <a:pt x="4477234" y="118974"/>
                  <a:pt x="4478956" y="149831"/>
                </a:cubicBezTo>
                <a:lnTo>
                  <a:pt x="4478956" y="149831"/>
                </a:lnTo>
                <a:cubicBezTo>
                  <a:pt x="4476047" y="195392"/>
                  <a:pt x="4472863" y="326378"/>
                  <a:pt x="4478956" y="374577"/>
                </a:cubicBezTo>
                <a:cubicBezTo>
                  <a:pt x="4466629" y="504281"/>
                  <a:pt x="4497855" y="772752"/>
                  <a:pt x="4478956" y="898984"/>
                </a:cubicBezTo>
                <a:cubicBezTo>
                  <a:pt x="4260332" y="869717"/>
                  <a:pt x="4031357" y="888411"/>
                  <a:pt x="3851902" y="898984"/>
                </a:cubicBezTo>
                <a:cubicBezTo>
                  <a:pt x="3672447" y="909557"/>
                  <a:pt x="3503006" y="873822"/>
                  <a:pt x="3277103" y="898984"/>
                </a:cubicBezTo>
                <a:cubicBezTo>
                  <a:pt x="3051200" y="924146"/>
                  <a:pt x="2811479" y="897187"/>
                  <a:pt x="2650049" y="898984"/>
                </a:cubicBezTo>
                <a:cubicBezTo>
                  <a:pt x="2488619" y="900781"/>
                  <a:pt x="2191014" y="906251"/>
                  <a:pt x="1866232" y="898984"/>
                </a:cubicBezTo>
                <a:cubicBezTo>
                  <a:pt x="1724207" y="880324"/>
                  <a:pt x="1470129" y="892590"/>
                  <a:pt x="1328757" y="898984"/>
                </a:cubicBezTo>
                <a:cubicBezTo>
                  <a:pt x="1187386" y="905378"/>
                  <a:pt x="1008303" y="875197"/>
                  <a:pt x="746493" y="898984"/>
                </a:cubicBezTo>
                <a:lnTo>
                  <a:pt x="746493" y="898984"/>
                </a:lnTo>
                <a:cubicBezTo>
                  <a:pt x="660814" y="883900"/>
                  <a:pt x="478478" y="886481"/>
                  <a:pt x="395641" y="898984"/>
                </a:cubicBezTo>
                <a:cubicBezTo>
                  <a:pt x="312804" y="911487"/>
                  <a:pt x="176162" y="906434"/>
                  <a:pt x="0" y="898984"/>
                </a:cubicBezTo>
                <a:cubicBezTo>
                  <a:pt x="-14529" y="645917"/>
                  <a:pt x="25714" y="539642"/>
                  <a:pt x="0" y="374577"/>
                </a:cubicBezTo>
                <a:cubicBezTo>
                  <a:pt x="-142336" y="242393"/>
                  <a:pt x="-182226" y="213673"/>
                  <a:pt x="-274784" y="99895"/>
                </a:cubicBezTo>
                <a:cubicBezTo>
                  <a:pt x="-151223" y="116223"/>
                  <a:pt x="-107172" y="144080"/>
                  <a:pt x="0" y="149831"/>
                </a:cubicBezTo>
                <a:cubicBezTo>
                  <a:pt x="-5443" y="119261"/>
                  <a:pt x="2755" y="44308"/>
                  <a:pt x="0" y="0"/>
                </a:cubicBezTo>
                <a:close/>
              </a:path>
              <a:path w="4478956" h="898984" stroke="0" extrusionOk="0">
                <a:moveTo>
                  <a:pt x="0" y="0"/>
                </a:moveTo>
                <a:cubicBezTo>
                  <a:pt x="162387" y="-2584"/>
                  <a:pt x="254399" y="-15158"/>
                  <a:pt x="358317" y="0"/>
                </a:cubicBezTo>
                <a:cubicBezTo>
                  <a:pt x="462235" y="15158"/>
                  <a:pt x="626462" y="18254"/>
                  <a:pt x="746493" y="0"/>
                </a:cubicBezTo>
                <a:lnTo>
                  <a:pt x="746493" y="0"/>
                </a:lnTo>
                <a:cubicBezTo>
                  <a:pt x="867063" y="27936"/>
                  <a:pt x="1134052" y="22473"/>
                  <a:pt x="1306363" y="0"/>
                </a:cubicBezTo>
                <a:cubicBezTo>
                  <a:pt x="1478674" y="-22473"/>
                  <a:pt x="1731647" y="9481"/>
                  <a:pt x="1866232" y="0"/>
                </a:cubicBezTo>
                <a:cubicBezTo>
                  <a:pt x="2198290" y="18534"/>
                  <a:pt x="2384538" y="-11511"/>
                  <a:pt x="2571667" y="0"/>
                </a:cubicBezTo>
                <a:cubicBezTo>
                  <a:pt x="2758796" y="11511"/>
                  <a:pt x="3038462" y="20865"/>
                  <a:pt x="3224848" y="0"/>
                </a:cubicBezTo>
                <a:cubicBezTo>
                  <a:pt x="3411234" y="-20865"/>
                  <a:pt x="3637674" y="-10210"/>
                  <a:pt x="3799648" y="0"/>
                </a:cubicBezTo>
                <a:cubicBezTo>
                  <a:pt x="3961622" y="10210"/>
                  <a:pt x="4169612" y="-26323"/>
                  <a:pt x="4478956" y="0"/>
                </a:cubicBezTo>
                <a:cubicBezTo>
                  <a:pt x="4482327" y="46465"/>
                  <a:pt x="4486126" y="103518"/>
                  <a:pt x="4478956" y="149831"/>
                </a:cubicBezTo>
                <a:lnTo>
                  <a:pt x="4478956" y="149831"/>
                </a:lnTo>
                <a:cubicBezTo>
                  <a:pt x="4473358" y="195315"/>
                  <a:pt x="4471140" y="299003"/>
                  <a:pt x="4478956" y="374577"/>
                </a:cubicBezTo>
                <a:cubicBezTo>
                  <a:pt x="4496678" y="595499"/>
                  <a:pt x="4489531" y="733510"/>
                  <a:pt x="4478956" y="898984"/>
                </a:cubicBezTo>
                <a:cubicBezTo>
                  <a:pt x="4330884" y="876090"/>
                  <a:pt x="4024149" y="885107"/>
                  <a:pt x="3904157" y="898984"/>
                </a:cubicBezTo>
                <a:cubicBezTo>
                  <a:pt x="3784165" y="912861"/>
                  <a:pt x="3576303" y="904024"/>
                  <a:pt x="3250976" y="898984"/>
                </a:cubicBezTo>
                <a:cubicBezTo>
                  <a:pt x="2925649" y="893944"/>
                  <a:pt x="2875303" y="912123"/>
                  <a:pt x="2623922" y="898984"/>
                </a:cubicBezTo>
                <a:cubicBezTo>
                  <a:pt x="2372541" y="885845"/>
                  <a:pt x="2186071" y="876134"/>
                  <a:pt x="1866232" y="898984"/>
                </a:cubicBezTo>
                <a:cubicBezTo>
                  <a:pt x="1646110" y="898500"/>
                  <a:pt x="1464649" y="894807"/>
                  <a:pt x="1283968" y="898984"/>
                </a:cubicBezTo>
                <a:cubicBezTo>
                  <a:pt x="1103287" y="903161"/>
                  <a:pt x="969139" y="918109"/>
                  <a:pt x="746493" y="898984"/>
                </a:cubicBezTo>
                <a:lnTo>
                  <a:pt x="746493" y="898984"/>
                </a:lnTo>
                <a:cubicBezTo>
                  <a:pt x="626038" y="904352"/>
                  <a:pt x="487480" y="890481"/>
                  <a:pt x="358317" y="898984"/>
                </a:cubicBezTo>
                <a:cubicBezTo>
                  <a:pt x="229154" y="907487"/>
                  <a:pt x="174544" y="909659"/>
                  <a:pt x="0" y="898984"/>
                </a:cubicBezTo>
                <a:cubicBezTo>
                  <a:pt x="18286" y="758156"/>
                  <a:pt x="2499" y="530220"/>
                  <a:pt x="0" y="374577"/>
                </a:cubicBezTo>
                <a:cubicBezTo>
                  <a:pt x="-104511" y="245942"/>
                  <a:pt x="-188035" y="184286"/>
                  <a:pt x="-274784" y="99895"/>
                </a:cubicBezTo>
                <a:cubicBezTo>
                  <a:pt x="-176309" y="118448"/>
                  <a:pt x="-82325" y="122629"/>
                  <a:pt x="0" y="149831"/>
                </a:cubicBezTo>
                <a:cubicBezTo>
                  <a:pt x="-5425" y="91032"/>
                  <a:pt x="1010" y="396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2090912055">
                  <a:prstGeom prst="wedgeRectCallout">
                    <a:avLst>
                      <a:gd name="adj1" fmla="val -56135"/>
                      <a:gd name="adj2" fmla="val -3888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Eigentlich ist es schon irgendwie wichtig, zu wählen. Aber mir ist das irgendwie zu kompliziert.</a:t>
            </a:r>
          </a:p>
          <a:p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rechblase: rechteckig 10">
            <a:extLst>
              <a:ext uri="{FF2B5EF4-FFF2-40B4-BE49-F238E27FC236}">
                <a16:creationId xmlns:a16="http://schemas.microsoft.com/office/drawing/2014/main" id="{F0673228-C9CD-4A9E-A065-B744D9B67450}"/>
              </a:ext>
            </a:extLst>
          </p:cNvPr>
          <p:cNvSpPr/>
          <p:nvPr/>
        </p:nvSpPr>
        <p:spPr>
          <a:xfrm>
            <a:off x="871750" y="4142318"/>
            <a:ext cx="3531574" cy="2114475"/>
          </a:xfrm>
          <a:custGeom>
            <a:avLst/>
            <a:gdLst>
              <a:gd name="connsiteX0" fmla="*/ 0 w 3377159"/>
              <a:gd name="connsiteY0" fmla="*/ 0 h 1589342"/>
              <a:gd name="connsiteX1" fmla="*/ 597569 w 3377159"/>
              <a:gd name="connsiteY1" fmla="*/ 0 h 1589342"/>
              <a:gd name="connsiteX2" fmla="*/ 1214839 w 3377159"/>
              <a:gd name="connsiteY2" fmla="*/ 0 h 1589342"/>
              <a:gd name="connsiteX3" fmla="*/ 1970009 w 3377159"/>
              <a:gd name="connsiteY3" fmla="*/ 0 h 1589342"/>
              <a:gd name="connsiteX4" fmla="*/ 1970009 w 3377159"/>
              <a:gd name="connsiteY4" fmla="*/ 0 h 1589342"/>
              <a:gd name="connsiteX5" fmla="*/ 2400597 w 3377159"/>
              <a:gd name="connsiteY5" fmla="*/ 0 h 1589342"/>
              <a:gd name="connsiteX6" fmla="*/ 2814299 w 3377159"/>
              <a:gd name="connsiteY6" fmla="*/ 0 h 1589342"/>
              <a:gd name="connsiteX7" fmla="*/ 3377159 w 3377159"/>
              <a:gd name="connsiteY7" fmla="*/ 0 h 1589342"/>
              <a:gd name="connsiteX8" fmla="*/ 3377159 w 3377159"/>
              <a:gd name="connsiteY8" fmla="*/ 264890 h 1589342"/>
              <a:gd name="connsiteX9" fmla="*/ 3751652 w 3377159"/>
              <a:gd name="connsiteY9" fmla="*/ 222587 h 1589342"/>
              <a:gd name="connsiteX10" fmla="*/ 3377159 w 3377159"/>
              <a:gd name="connsiteY10" fmla="*/ 662226 h 1589342"/>
              <a:gd name="connsiteX11" fmla="*/ 3377159 w 3377159"/>
              <a:gd name="connsiteY11" fmla="*/ 1097971 h 1589342"/>
              <a:gd name="connsiteX12" fmla="*/ 3377159 w 3377159"/>
              <a:gd name="connsiteY12" fmla="*/ 1589342 h 1589342"/>
              <a:gd name="connsiteX13" fmla="*/ 2814299 w 3377159"/>
              <a:gd name="connsiteY13" fmla="*/ 1589342 h 1589342"/>
              <a:gd name="connsiteX14" fmla="*/ 2383711 w 3377159"/>
              <a:gd name="connsiteY14" fmla="*/ 1589342 h 1589342"/>
              <a:gd name="connsiteX15" fmla="*/ 1970009 w 3377159"/>
              <a:gd name="connsiteY15" fmla="*/ 1589342 h 1589342"/>
              <a:gd name="connsiteX16" fmla="*/ 1970009 w 3377159"/>
              <a:gd name="connsiteY16" fmla="*/ 1589342 h 1589342"/>
              <a:gd name="connsiteX17" fmla="*/ 1313339 w 3377159"/>
              <a:gd name="connsiteY17" fmla="*/ 1589342 h 1589342"/>
              <a:gd name="connsiteX18" fmla="*/ 636970 w 3377159"/>
              <a:gd name="connsiteY18" fmla="*/ 1589342 h 1589342"/>
              <a:gd name="connsiteX19" fmla="*/ 0 w 3377159"/>
              <a:gd name="connsiteY19" fmla="*/ 1589342 h 1589342"/>
              <a:gd name="connsiteX20" fmla="*/ 0 w 3377159"/>
              <a:gd name="connsiteY20" fmla="*/ 1153597 h 1589342"/>
              <a:gd name="connsiteX21" fmla="*/ 0 w 3377159"/>
              <a:gd name="connsiteY21" fmla="*/ 662226 h 1589342"/>
              <a:gd name="connsiteX22" fmla="*/ 0 w 3377159"/>
              <a:gd name="connsiteY22" fmla="*/ 264890 h 1589342"/>
              <a:gd name="connsiteX23" fmla="*/ 0 w 3377159"/>
              <a:gd name="connsiteY23" fmla="*/ 264890 h 1589342"/>
              <a:gd name="connsiteX24" fmla="*/ 0 w 3377159"/>
              <a:gd name="connsiteY24" fmla="*/ 0 h 158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77159" h="1589342" fill="none" extrusionOk="0">
                <a:moveTo>
                  <a:pt x="0" y="0"/>
                </a:moveTo>
                <a:cubicBezTo>
                  <a:pt x="131972" y="-1642"/>
                  <a:pt x="345106" y="-16659"/>
                  <a:pt x="597569" y="0"/>
                </a:cubicBezTo>
                <a:cubicBezTo>
                  <a:pt x="850032" y="16659"/>
                  <a:pt x="930461" y="10059"/>
                  <a:pt x="1214839" y="0"/>
                </a:cubicBezTo>
                <a:cubicBezTo>
                  <a:pt x="1499217" y="-10059"/>
                  <a:pt x="1805982" y="-28217"/>
                  <a:pt x="1970009" y="0"/>
                </a:cubicBezTo>
                <a:lnTo>
                  <a:pt x="1970009" y="0"/>
                </a:lnTo>
                <a:cubicBezTo>
                  <a:pt x="2114316" y="16874"/>
                  <a:pt x="2189245" y="9409"/>
                  <a:pt x="2400597" y="0"/>
                </a:cubicBezTo>
                <a:cubicBezTo>
                  <a:pt x="2611949" y="-9409"/>
                  <a:pt x="2700407" y="-856"/>
                  <a:pt x="2814299" y="0"/>
                </a:cubicBezTo>
                <a:cubicBezTo>
                  <a:pt x="2940994" y="-24855"/>
                  <a:pt x="3215568" y="-23635"/>
                  <a:pt x="3377159" y="0"/>
                </a:cubicBezTo>
                <a:cubicBezTo>
                  <a:pt x="3380955" y="101597"/>
                  <a:pt x="3372896" y="150759"/>
                  <a:pt x="3377159" y="264890"/>
                </a:cubicBezTo>
                <a:cubicBezTo>
                  <a:pt x="3542703" y="256316"/>
                  <a:pt x="3601035" y="251026"/>
                  <a:pt x="3751652" y="222587"/>
                </a:cubicBezTo>
                <a:cubicBezTo>
                  <a:pt x="3627145" y="338262"/>
                  <a:pt x="3514423" y="504212"/>
                  <a:pt x="3377159" y="662226"/>
                </a:cubicBezTo>
                <a:cubicBezTo>
                  <a:pt x="3379270" y="772676"/>
                  <a:pt x="3393084" y="951243"/>
                  <a:pt x="3377159" y="1097971"/>
                </a:cubicBezTo>
                <a:cubicBezTo>
                  <a:pt x="3361234" y="1244700"/>
                  <a:pt x="3396548" y="1463124"/>
                  <a:pt x="3377159" y="1589342"/>
                </a:cubicBezTo>
                <a:cubicBezTo>
                  <a:pt x="3128501" y="1573840"/>
                  <a:pt x="3088042" y="1568862"/>
                  <a:pt x="2814299" y="1589342"/>
                </a:cubicBezTo>
                <a:cubicBezTo>
                  <a:pt x="2670434" y="1588727"/>
                  <a:pt x="2573228" y="1599802"/>
                  <a:pt x="2383711" y="1589342"/>
                </a:cubicBezTo>
                <a:cubicBezTo>
                  <a:pt x="2194194" y="1578882"/>
                  <a:pt x="2069894" y="1606259"/>
                  <a:pt x="1970009" y="1589342"/>
                </a:cubicBezTo>
                <a:lnTo>
                  <a:pt x="1970009" y="1589342"/>
                </a:lnTo>
                <a:cubicBezTo>
                  <a:pt x="1713096" y="1585274"/>
                  <a:pt x="1498847" y="1606805"/>
                  <a:pt x="1313339" y="1589342"/>
                </a:cubicBezTo>
                <a:cubicBezTo>
                  <a:pt x="1127831" y="1571880"/>
                  <a:pt x="925441" y="1556855"/>
                  <a:pt x="636970" y="1589342"/>
                </a:cubicBezTo>
                <a:cubicBezTo>
                  <a:pt x="348499" y="1621829"/>
                  <a:pt x="306579" y="1615571"/>
                  <a:pt x="0" y="1589342"/>
                </a:cubicBezTo>
                <a:cubicBezTo>
                  <a:pt x="-7534" y="1391752"/>
                  <a:pt x="-11294" y="1352989"/>
                  <a:pt x="0" y="1153597"/>
                </a:cubicBezTo>
                <a:cubicBezTo>
                  <a:pt x="11294" y="954206"/>
                  <a:pt x="24040" y="879833"/>
                  <a:pt x="0" y="662226"/>
                </a:cubicBezTo>
                <a:cubicBezTo>
                  <a:pt x="8529" y="568935"/>
                  <a:pt x="-15261" y="460688"/>
                  <a:pt x="0" y="264890"/>
                </a:cubicBezTo>
                <a:lnTo>
                  <a:pt x="0" y="264890"/>
                </a:lnTo>
                <a:cubicBezTo>
                  <a:pt x="5231" y="210026"/>
                  <a:pt x="180" y="119511"/>
                  <a:pt x="0" y="0"/>
                </a:cubicBezTo>
                <a:close/>
              </a:path>
              <a:path w="3377159" h="1589342" stroke="0" extrusionOk="0">
                <a:moveTo>
                  <a:pt x="0" y="0"/>
                </a:moveTo>
                <a:cubicBezTo>
                  <a:pt x="305569" y="10565"/>
                  <a:pt x="344355" y="3933"/>
                  <a:pt x="636970" y="0"/>
                </a:cubicBezTo>
                <a:cubicBezTo>
                  <a:pt x="929585" y="-3933"/>
                  <a:pt x="1178923" y="22944"/>
                  <a:pt x="1333039" y="0"/>
                </a:cubicBezTo>
                <a:cubicBezTo>
                  <a:pt x="1487155" y="-22944"/>
                  <a:pt x="1684803" y="23972"/>
                  <a:pt x="1970009" y="0"/>
                </a:cubicBezTo>
                <a:lnTo>
                  <a:pt x="1970009" y="0"/>
                </a:lnTo>
                <a:cubicBezTo>
                  <a:pt x="2083023" y="-5337"/>
                  <a:pt x="2251682" y="-6583"/>
                  <a:pt x="2392154" y="0"/>
                </a:cubicBezTo>
                <a:cubicBezTo>
                  <a:pt x="2532627" y="6583"/>
                  <a:pt x="2643320" y="11806"/>
                  <a:pt x="2814299" y="0"/>
                </a:cubicBezTo>
                <a:cubicBezTo>
                  <a:pt x="3051282" y="16862"/>
                  <a:pt x="3135977" y="1466"/>
                  <a:pt x="3377159" y="0"/>
                </a:cubicBezTo>
                <a:cubicBezTo>
                  <a:pt x="3383065" y="100531"/>
                  <a:pt x="3386109" y="190581"/>
                  <a:pt x="3377159" y="264890"/>
                </a:cubicBezTo>
                <a:cubicBezTo>
                  <a:pt x="3470079" y="238913"/>
                  <a:pt x="3599704" y="226131"/>
                  <a:pt x="3751652" y="222587"/>
                </a:cubicBezTo>
                <a:cubicBezTo>
                  <a:pt x="3638556" y="326772"/>
                  <a:pt x="3551517" y="447164"/>
                  <a:pt x="3377159" y="662226"/>
                </a:cubicBezTo>
                <a:cubicBezTo>
                  <a:pt x="3367444" y="799841"/>
                  <a:pt x="3379434" y="979406"/>
                  <a:pt x="3377159" y="1144326"/>
                </a:cubicBezTo>
                <a:cubicBezTo>
                  <a:pt x="3374884" y="1309246"/>
                  <a:pt x="3371455" y="1440528"/>
                  <a:pt x="3377159" y="1589342"/>
                </a:cubicBezTo>
                <a:cubicBezTo>
                  <a:pt x="3159599" y="1588749"/>
                  <a:pt x="2995256" y="1590019"/>
                  <a:pt x="2814299" y="1589342"/>
                </a:cubicBezTo>
                <a:cubicBezTo>
                  <a:pt x="2699943" y="1599006"/>
                  <a:pt x="2606735" y="1600667"/>
                  <a:pt x="2409040" y="1589342"/>
                </a:cubicBezTo>
                <a:cubicBezTo>
                  <a:pt x="2211345" y="1578017"/>
                  <a:pt x="2174229" y="1608912"/>
                  <a:pt x="1970009" y="1589342"/>
                </a:cubicBezTo>
                <a:lnTo>
                  <a:pt x="1970009" y="1589342"/>
                </a:lnTo>
                <a:cubicBezTo>
                  <a:pt x="1806607" y="1573927"/>
                  <a:pt x="1443989" y="1580691"/>
                  <a:pt x="1273939" y="1589342"/>
                </a:cubicBezTo>
                <a:cubicBezTo>
                  <a:pt x="1103889" y="1597994"/>
                  <a:pt x="827064" y="1601208"/>
                  <a:pt x="597569" y="1589342"/>
                </a:cubicBezTo>
                <a:cubicBezTo>
                  <a:pt x="368074" y="1577477"/>
                  <a:pt x="239306" y="1559875"/>
                  <a:pt x="0" y="1589342"/>
                </a:cubicBezTo>
                <a:cubicBezTo>
                  <a:pt x="19282" y="1434712"/>
                  <a:pt x="21583" y="1339152"/>
                  <a:pt x="0" y="1125784"/>
                </a:cubicBezTo>
                <a:cubicBezTo>
                  <a:pt x="-21583" y="912416"/>
                  <a:pt x="-15881" y="864495"/>
                  <a:pt x="0" y="662226"/>
                </a:cubicBezTo>
                <a:cubicBezTo>
                  <a:pt x="-8997" y="494012"/>
                  <a:pt x="-2125" y="410151"/>
                  <a:pt x="0" y="264890"/>
                </a:cubicBezTo>
                <a:lnTo>
                  <a:pt x="0" y="264890"/>
                </a:lnTo>
                <a:cubicBezTo>
                  <a:pt x="5040" y="204009"/>
                  <a:pt x="4018" y="1080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1940464739">
                  <a:prstGeom prst="wedgeRectCallout">
                    <a:avLst>
                      <a:gd name="adj1" fmla="val 61089"/>
                      <a:gd name="adj2" fmla="val -359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wenn sich meine Ansichten nicht zu 100% mit den Ansichten der Parteien decken, gehe ich trotzdem zur Wahl. Es ist besser, bei der Wahl Kompromisse einzugehen, als gar nicht wählen zu gehen.</a:t>
            </a:r>
          </a:p>
        </p:txBody>
      </p:sp>
      <p:sp>
        <p:nvSpPr>
          <p:cNvPr id="9" name="Sprechblase: rechteckig 11">
            <a:extLst>
              <a:ext uri="{FF2B5EF4-FFF2-40B4-BE49-F238E27FC236}">
                <a16:creationId xmlns:a16="http://schemas.microsoft.com/office/drawing/2014/main" id="{FDD75CAD-26C6-4193-8BA7-0AAA56C0E366}"/>
              </a:ext>
            </a:extLst>
          </p:cNvPr>
          <p:cNvSpPr/>
          <p:nvPr/>
        </p:nvSpPr>
        <p:spPr>
          <a:xfrm>
            <a:off x="4525361" y="5086597"/>
            <a:ext cx="2887494" cy="1167288"/>
          </a:xfrm>
          <a:custGeom>
            <a:avLst/>
            <a:gdLst>
              <a:gd name="connsiteX0" fmla="*/ 0 w 6294110"/>
              <a:gd name="connsiteY0" fmla="*/ 0 h 898984"/>
              <a:gd name="connsiteX1" fmla="*/ 524509 w 6294110"/>
              <a:gd name="connsiteY1" fmla="*/ 0 h 898984"/>
              <a:gd name="connsiteX2" fmla="*/ 1049018 w 6294110"/>
              <a:gd name="connsiteY2" fmla="*/ 0 h 898984"/>
              <a:gd name="connsiteX3" fmla="*/ 1023108 w 6294110"/>
              <a:gd name="connsiteY3" fmla="*/ -214030 h 898984"/>
              <a:gd name="connsiteX4" fmla="*/ 1540260 w 6294110"/>
              <a:gd name="connsiteY4" fmla="*/ -144827 h 898984"/>
              <a:gd name="connsiteX5" fmla="*/ 2089400 w 6294110"/>
              <a:gd name="connsiteY5" fmla="*/ -71343 h 898984"/>
              <a:gd name="connsiteX6" fmla="*/ 2622546 w 6294110"/>
              <a:gd name="connsiteY6" fmla="*/ 0 h 898984"/>
              <a:gd name="connsiteX7" fmla="*/ 3197758 w 6294110"/>
              <a:gd name="connsiteY7" fmla="*/ 0 h 898984"/>
              <a:gd name="connsiteX8" fmla="*/ 3809685 w 6294110"/>
              <a:gd name="connsiteY8" fmla="*/ 0 h 898984"/>
              <a:gd name="connsiteX9" fmla="*/ 4384897 w 6294110"/>
              <a:gd name="connsiteY9" fmla="*/ 0 h 898984"/>
              <a:gd name="connsiteX10" fmla="*/ 4886677 w 6294110"/>
              <a:gd name="connsiteY10" fmla="*/ 0 h 898984"/>
              <a:gd name="connsiteX11" fmla="*/ 5498604 w 6294110"/>
              <a:gd name="connsiteY11" fmla="*/ 0 h 898984"/>
              <a:gd name="connsiteX12" fmla="*/ 6294110 w 6294110"/>
              <a:gd name="connsiteY12" fmla="*/ 0 h 898984"/>
              <a:gd name="connsiteX13" fmla="*/ 6294110 w 6294110"/>
              <a:gd name="connsiteY13" fmla="*/ 149831 h 898984"/>
              <a:gd name="connsiteX14" fmla="*/ 6294110 w 6294110"/>
              <a:gd name="connsiteY14" fmla="*/ 149831 h 898984"/>
              <a:gd name="connsiteX15" fmla="*/ 6294110 w 6294110"/>
              <a:gd name="connsiteY15" fmla="*/ 374577 h 898984"/>
              <a:gd name="connsiteX16" fmla="*/ 6294110 w 6294110"/>
              <a:gd name="connsiteY16" fmla="*/ 898984 h 898984"/>
              <a:gd name="connsiteX17" fmla="*/ 5718898 w 6294110"/>
              <a:gd name="connsiteY17" fmla="*/ 898984 h 898984"/>
              <a:gd name="connsiteX18" fmla="*/ 5143687 w 6294110"/>
              <a:gd name="connsiteY18" fmla="*/ 898984 h 898984"/>
              <a:gd name="connsiteX19" fmla="*/ 4531759 w 6294110"/>
              <a:gd name="connsiteY19" fmla="*/ 898984 h 898984"/>
              <a:gd name="connsiteX20" fmla="*/ 3883116 w 6294110"/>
              <a:gd name="connsiteY20" fmla="*/ 898984 h 898984"/>
              <a:gd name="connsiteX21" fmla="*/ 3307905 w 6294110"/>
              <a:gd name="connsiteY21" fmla="*/ 898984 h 898984"/>
              <a:gd name="connsiteX22" fmla="*/ 2622546 w 6294110"/>
              <a:gd name="connsiteY22" fmla="*/ 898984 h 898984"/>
              <a:gd name="connsiteX23" fmla="*/ 2082301 w 6294110"/>
              <a:gd name="connsiteY23" fmla="*/ 898984 h 898984"/>
              <a:gd name="connsiteX24" fmla="*/ 1604998 w 6294110"/>
              <a:gd name="connsiteY24" fmla="*/ 898984 h 898984"/>
              <a:gd name="connsiteX25" fmla="*/ 1049018 w 6294110"/>
              <a:gd name="connsiteY25" fmla="*/ 898984 h 898984"/>
              <a:gd name="connsiteX26" fmla="*/ 1049018 w 6294110"/>
              <a:gd name="connsiteY26" fmla="*/ 898984 h 898984"/>
              <a:gd name="connsiteX27" fmla="*/ 514019 w 6294110"/>
              <a:gd name="connsiteY27" fmla="*/ 898984 h 898984"/>
              <a:gd name="connsiteX28" fmla="*/ 0 w 6294110"/>
              <a:gd name="connsiteY28" fmla="*/ 898984 h 898984"/>
              <a:gd name="connsiteX29" fmla="*/ 0 w 6294110"/>
              <a:gd name="connsiteY29" fmla="*/ 374577 h 898984"/>
              <a:gd name="connsiteX30" fmla="*/ 0 w 6294110"/>
              <a:gd name="connsiteY30" fmla="*/ 149831 h 898984"/>
              <a:gd name="connsiteX31" fmla="*/ 0 w 6294110"/>
              <a:gd name="connsiteY31" fmla="*/ 149831 h 898984"/>
              <a:gd name="connsiteX32" fmla="*/ 0 w 6294110"/>
              <a:gd name="connsiteY32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94110" h="898984" fill="none" extrusionOk="0">
                <a:moveTo>
                  <a:pt x="0" y="0"/>
                </a:moveTo>
                <a:cubicBezTo>
                  <a:pt x="257252" y="25171"/>
                  <a:pt x="294571" y="-15661"/>
                  <a:pt x="524509" y="0"/>
                </a:cubicBezTo>
                <a:cubicBezTo>
                  <a:pt x="754447" y="15661"/>
                  <a:pt x="934348" y="21368"/>
                  <a:pt x="1049018" y="0"/>
                </a:cubicBezTo>
                <a:cubicBezTo>
                  <a:pt x="1052826" y="-49211"/>
                  <a:pt x="1037125" y="-167230"/>
                  <a:pt x="1023108" y="-214030"/>
                </a:cubicBezTo>
                <a:cubicBezTo>
                  <a:pt x="1252088" y="-159029"/>
                  <a:pt x="1356380" y="-169115"/>
                  <a:pt x="1540260" y="-144827"/>
                </a:cubicBezTo>
                <a:cubicBezTo>
                  <a:pt x="1724140" y="-120539"/>
                  <a:pt x="1965467" y="-77623"/>
                  <a:pt x="2089400" y="-71343"/>
                </a:cubicBezTo>
                <a:cubicBezTo>
                  <a:pt x="2213333" y="-65063"/>
                  <a:pt x="2429270" y="-15868"/>
                  <a:pt x="2622546" y="0"/>
                </a:cubicBezTo>
                <a:cubicBezTo>
                  <a:pt x="2875114" y="-15340"/>
                  <a:pt x="2940223" y="16077"/>
                  <a:pt x="3197758" y="0"/>
                </a:cubicBezTo>
                <a:cubicBezTo>
                  <a:pt x="3455293" y="-16077"/>
                  <a:pt x="3522585" y="-5611"/>
                  <a:pt x="3809685" y="0"/>
                </a:cubicBezTo>
                <a:cubicBezTo>
                  <a:pt x="4096785" y="5611"/>
                  <a:pt x="4140838" y="16725"/>
                  <a:pt x="4384897" y="0"/>
                </a:cubicBezTo>
                <a:cubicBezTo>
                  <a:pt x="4628956" y="-16725"/>
                  <a:pt x="4737005" y="-23374"/>
                  <a:pt x="4886677" y="0"/>
                </a:cubicBezTo>
                <a:cubicBezTo>
                  <a:pt x="5036349" y="23374"/>
                  <a:pt x="5299522" y="4352"/>
                  <a:pt x="5498604" y="0"/>
                </a:cubicBezTo>
                <a:cubicBezTo>
                  <a:pt x="5697686" y="-4352"/>
                  <a:pt x="6055687" y="-17234"/>
                  <a:pt x="6294110" y="0"/>
                </a:cubicBezTo>
                <a:cubicBezTo>
                  <a:pt x="6301286" y="73975"/>
                  <a:pt x="6292206" y="94681"/>
                  <a:pt x="6294110" y="149831"/>
                </a:cubicBezTo>
                <a:lnTo>
                  <a:pt x="6294110" y="149831"/>
                </a:lnTo>
                <a:cubicBezTo>
                  <a:pt x="6300623" y="196523"/>
                  <a:pt x="6291964" y="263667"/>
                  <a:pt x="6294110" y="374577"/>
                </a:cubicBezTo>
                <a:cubicBezTo>
                  <a:pt x="6290114" y="586673"/>
                  <a:pt x="6289091" y="774561"/>
                  <a:pt x="6294110" y="898984"/>
                </a:cubicBezTo>
                <a:cubicBezTo>
                  <a:pt x="6017702" y="884204"/>
                  <a:pt x="5895569" y="927655"/>
                  <a:pt x="5718898" y="898984"/>
                </a:cubicBezTo>
                <a:cubicBezTo>
                  <a:pt x="5542227" y="870313"/>
                  <a:pt x="5347397" y="894981"/>
                  <a:pt x="5143687" y="898984"/>
                </a:cubicBezTo>
                <a:cubicBezTo>
                  <a:pt x="4939977" y="902987"/>
                  <a:pt x="4704563" y="909623"/>
                  <a:pt x="4531759" y="898984"/>
                </a:cubicBezTo>
                <a:cubicBezTo>
                  <a:pt x="4358955" y="888345"/>
                  <a:pt x="4127791" y="908503"/>
                  <a:pt x="3883116" y="898984"/>
                </a:cubicBezTo>
                <a:cubicBezTo>
                  <a:pt x="3638441" y="889465"/>
                  <a:pt x="3574252" y="876369"/>
                  <a:pt x="3307905" y="898984"/>
                </a:cubicBezTo>
                <a:cubicBezTo>
                  <a:pt x="3041558" y="921599"/>
                  <a:pt x="2910371" y="896930"/>
                  <a:pt x="2622546" y="898984"/>
                </a:cubicBezTo>
                <a:cubicBezTo>
                  <a:pt x="2390966" y="872265"/>
                  <a:pt x="2325086" y="909469"/>
                  <a:pt x="2082301" y="898984"/>
                </a:cubicBezTo>
                <a:cubicBezTo>
                  <a:pt x="1839516" y="888499"/>
                  <a:pt x="1703695" y="893316"/>
                  <a:pt x="1604998" y="898984"/>
                </a:cubicBezTo>
                <a:cubicBezTo>
                  <a:pt x="1506301" y="904652"/>
                  <a:pt x="1285635" y="896447"/>
                  <a:pt x="1049018" y="898984"/>
                </a:cubicBezTo>
                <a:lnTo>
                  <a:pt x="1049018" y="898984"/>
                </a:lnTo>
                <a:cubicBezTo>
                  <a:pt x="913003" y="920141"/>
                  <a:pt x="727673" y="898020"/>
                  <a:pt x="514019" y="898984"/>
                </a:cubicBezTo>
                <a:cubicBezTo>
                  <a:pt x="300365" y="899948"/>
                  <a:pt x="227634" y="916928"/>
                  <a:pt x="0" y="898984"/>
                </a:cubicBezTo>
                <a:cubicBezTo>
                  <a:pt x="-24187" y="754841"/>
                  <a:pt x="-1414" y="630181"/>
                  <a:pt x="0" y="374577"/>
                </a:cubicBezTo>
                <a:cubicBezTo>
                  <a:pt x="782" y="282426"/>
                  <a:pt x="-3089" y="228751"/>
                  <a:pt x="0" y="149831"/>
                </a:cubicBezTo>
                <a:lnTo>
                  <a:pt x="0" y="149831"/>
                </a:lnTo>
                <a:cubicBezTo>
                  <a:pt x="5925" y="97210"/>
                  <a:pt x="-6877" y="34917"/>
                  <a:pt x="0" y="0"/>
                </a:cubicBezTo>
                <a:close/>
              </a:path>
              <a:path w="6294110" h="898984" stroke="0" extrusionOk="0">
                <a:moveTo>
                  <a:pt x="0" y="0"/>
                </a:moveTo>
                <a:cubicBezTo>
                  <a:pt x="163332" y="-4983"/>
                  <a:pt x="425257" y="-15720"/>
                  <a:pt x="534999" y="0"/>
                </a:cubicBezTo>
                <a:cubicBezTo>
                  <a:pt x="644741" y="15720"/>
                  <a:pt x="932625" y="1074"/>
                  <a:pt x="1049018" y="0"/>
                </a:cubicBezTo>
                <a:cubicBezTo>
                  <a:pt x="1042442" y="-91792"/>
                  <a:pt x="1027915" y="-163720"/>
                  <a:pt x="1023108" y="-214030"/>
                </a:cubicBezTo>
                <a:cubicBezTo>
                  <a:pt x="1253454" y="-182456"/>
                  <a:pt x="1332519" y="-147867"/>
                  <a:pt x="1524265" y="-146967"/>
                </a:cubicBezTo>
                <a:cubicBezTo>
                  <a:pt x="1716011" y="-146067"/>
                  <a:pt x="1959236" y="-61150"/>
                  <a:pt x="2073406" y="-73484"/>
                </a:cubicBezTo>
                <a:cubicBezTo>
                  <a:pt x="2187576" y="-85818"/>
                  <a:pt x="2399018" y="-15923"/>
                  <a:pt x="2622546" y="0"/>
                </a:cubicBezTo>
                <a:cubicBezTo>
                  <a:pt x="2746813" y="-30290"/>
                  <a:pt x="3057171" y="-24540"/>
                  <a:pt x="3234473" y="0"/>
                </a:cubicBezTo>
                <a:cubicBezTo>
                  <a:pt x="3411775" y="24540"/>
                  <a:pt x="3656140" y="12335"/>
                  <a:pt x="3883116" y="0"/>
                </a:cubicBezTo>
                <a:cubicBezTo>
                  <a:pt x="4110092" y="-12335"/>
                  <a:pt x="4148307" y="10321"/>
                  <a:pt x="4384897" y="0"/>
                </a:cubicBezTo>
                <a:cubicBezTo>
                  <a:pt x="4621487" y="-10321"/>
                  <a:pt x="4704019" y="23675"/>
                  <a:pt x="4886677" y="0"/>
                </a:cubicBezTo>
                <a:cubicBezTo>
                  <a:pt x="5069335" y="-23675"/>
                  <a:pt x="5189471" y="-9959"/>
                  <a:pt x="5388458" y="0"/>
                </a:cubicBezTo>
                <a:cubicBezTo>
                  <a:pt x="5587445" y="9959"/>
                  <a:pt x="5890019" y="-37352"/>
                  <a:pt x="6294110" y="0"/>
                </a:cubicBezTo>
                <a:cubicBezTo>
                  <a:pt x="6299236" y="69801"/>
                  <a:pt x="6289845" y="105067"/>
                  <a:pt x="6294110" y="149831"/>
                </a:cubicBezTo>
                <a:lnTo>
                  <a:pt x="6294110" y="149831"/>
                </a:lnTo>
                <a:cubicBezTo>
                  <a:pt x="6288724" y="225921"/>
                  <a:pt x="6287813" y="270567"/>
                  <a:pt x="6294110" y="374577"/>
                </a:cubicBezTo>
                <a:cubicBezTo>
                  <a:pt x="6269524" y="513920"/>
                  <a:pt x="6271500" y="642884"/>
                  <a:pt x="6294110" y="898984"/>
                </a:cubicBezTo>
                <a:cubicBezTo>
                  <a:pt x="6091387" y="920445"/>
                  <a:pt x="5823558" y="922562"/>
                  <a:pt x="5608751" y="898984"/>
                </a:cubicBezTo>
                <a:cubicBezTo>
                  <a:pt x="5393944" y="875406"/>
                  <a:pt x="5113735" y="898371"/>
                  <a:pt x="4960108" y="898984"/>
                </a:cubicBezTo>
                <a:cubicBezTo>
                  <a:pt x="4806481" y="899597"/>
                  <a:pt x="4547755" y="908198"/>
                  <a:pt x="4348181" y="898984"/>
                </a:cubicBezTo>
                <a:cubicBezTo>
                  <a:pt x="4148607" y="889770"/>
                  <a:pt x="4059424" y="875685"/>
                  <a:pt x="3809685" y="898984"/>
                </a:cubicBezTo>
                <a:cubicBezTo>
                  <a:pt x="3559946" y="922283"/>
                  <a:pt x="3122459" y="934009"/>
                  <a:pt x="2622546" y="898984"/>
                </a:cubicBezTo>
                <a:cubicBezTo>
                  <a:pt x="2429736" y="910237"/>
                  <a:pt x="2272032" y="903808"/>
                  <a:pt x="2129507" y="898984"/>
                </a:cubicBezTo>
                <a:cubicBezTo>
                  <a:pt x="1986982" y="894160"/>
                  <a:pt x="1694124" y="878847"/>
                  <a:pt x="1573527" y="898984"/>
                </a:cubicBezTo>
                <a:cubicBezTo>
                  <a:pt x="1452930" y="919121"/>
                  <a:pt x="1172237" y="891369"/>
                  <a:pt x="1049018" y="898984"/>
                </a:cubicBezTo>
                <a:lnTo>
                  <a:pt x="1049018" y="898984"/>
                </a:lnTo>
                <a:cubicBezTo>
                  <a:pt x="932106" y="893125"/>
                  <a:pt x="648463" y="913033"/>
                  <a:pt x="514019" y="898984"/>
                </a:cubicBezTo>
                <a:cubicBezTo>
                  <a:pt x="379575" y="884935"/>
                  <a:pt x="232533" y="874274"/>
                  <a:pt x="0" y="898984"/>
                </a:cubicBezTo>
                <a:cubicBezTo>
                  <a:pt x="21822" y="645221"/>
                  <a:pt x="10272" y="580410"/>
                  <a:pt x="0" y="374577"/>
                </a:cubicBezTo>
                <a:cubicBezTo>
                  <a:pt x="-6439" y="291045"/>
                  <a:pt x="3336" y="219230"/>
                  <a:pt x="0" y="149831"/>
                </a:cubicBezTo>
                <a:lnTo>
                  <a:pt x="0" y="149831"/>
                </a:lnTo>
                <a:cubicBezTo>
                  <a:pt x="-310" y="76276"/>
                  <a:pt x="-5306" y="346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2685803567">
                  <a:prstGeom prst="wedgeRectCallout">
                    <a:avLst>
                      <a:gd name="adj1" fmla="val -33745"/>
                      <a:gd name="adj2" fmla="val -738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gehe wählen, um etwas zu verändern. So zeige ich, was mir wichtig ist. </a:t>
            </a:r>
          </a:p>
        </p:txBody>
      </p:sp>
      <p:sp>
        <p:nvSpPr>
          <p:cNvPr id="13" name="Sprechblase: rechteckig 4">
            <a:extLst>
              <a:ext uri="{FF2B5EF4-FFF2-40B4-BE49-F238E27FC236}">
                <a16:creationId xmlns:a16="http://schemas.microsoft.com/office/drawing/2014/main" id="{B0261189-18A6-453F-B6D1-7D1B448CB0EA}"/>
              </a:ext>
            </a:extLst>
          </p:cNvPr>
          <p:cNvSpPr/>
          <p:nvPr/>
        </p:nvSpPr>
        <p:spPr>
          <a:xfrm>
            <a:off x="7239905" y="4142319"/>
            <a:ext cx="4265554" cy="737424"/>
          </a:xfrm>
          <a:custGeom>
            <a:avLst/>
            <a:gdLst>
              <a:gd name="connsiteX0" fmla="*/ 0 w 4139514"/>
              <a:gd name="connsiteY0" fmla="*/ 0 h 898984"/>
              <a:gd name="connsiteX1" fmla="*/ 689919 w 4139514"/>
              <a:gd name="connsiteY1" fmla="*/ 0 h 898984"/>
              <a:gd name="connsiteX2" fmla="*/ 689919 w 4139514"/>
              <a:gd name="connsiteY2" fmla="*/ 0 h 898984"/>
              <a:gd name="connsiteX3" fmla="*/ 1228056 w 4139514"/>
              <a:gd name="connsiteY3" fmla="*/ 0 h 898984"/>
              <a:gd name="connsiteX4" fmla="*/ 1724798 w 4139514"/>
              <a:gd name="connsiteY4" fmla="*/ 0 h 898984"/>
              <a:gd name="connsiteX5" fmla="*/ 2352624 w 4139514"/>
              <a:gd name="connsiteY5" fmla="*/ 0 h 898984"/>
              <a:gd name="connsiteX6" fmla="*/ 3004597 w 4139514"/>
              <a:gd name="connsiteY6" fmla="*/ 0 h 898984"/>
              <a:gd name="connsiteX7" fmla="*/ 3559982 w 4139514"/>
              <a:gd name="connsiteY7" fmla="*/ 0 h 898984"/>
              <a:gd name="connsiteX8" fmla="*/ 4139514 w 4139514"/>
              <a:gd name="connsiteY8" fmla="*/ 0 h 898984"/>
              <a:gd name="connsiteX9" fmla="*/ 4139514 w 4139514"/>
              <a:gd name="connsiteY9" fmla="*/ 149831 h 898984"/>
              <a:gd name="connsiteX10" fmla="*/ 4139514 w 4139514"/>
              <a:gd name="connsiteY10" fmla="*/ 149831 h 898984"/>
              <a:gd name="connsiteX11" fmla="*/ 4139514 w 4139514"/>
              <a:gd name="connsiteY11" fmla="*/ 374577 h 898984"/>
              <a:gd name="connsiteX12" fmla="*/ 4139514 w 4139514"/>
              <a:gd name="connsiteY12" fmla="*/ 898984 h 898984"/>
              <a:gd name="connsiteX13" fmla="*/ 3511688 w 4139514"/>
              <a:gd name="connsiteY13" fmla="*/ 898984 h 898984"/>
              <a:gd name="connsiteX14" fmla="*/ 2883862 w 4139514"/>
              <a:gd name="connsiteY14" fmla="*/ 898984 h 898984"/>
              <a:gd name="connsiteX15" fmla="*/ 1724798 w 4139514"/>
              <a:gd name="connsiteY15" fmla="*/ 898984 h 898984"/>
              <a:gd name="connsiteX16" fmla="*/ 1186661 w 4139514"/>
              <a:gd name="connsiteY16" fmla="*/ 898984 h 898984"/>
              <a:gd name="connsiteX17" fmla="*/ 689919 w 4139514"/>
              <a:gd name="connsiteY17" fmla="*/ 898984 h 898984"/>
              <a:gd name="connsiteX18" fmla="*/ 689919 w 4139514"/>
              <a:gd name="connsiteY18" fmla="*/ 898984 h 898984"/>
              <a:gd name="connsiteX19" fmla="*/ 0 w 4139514"/>
              <a:gd name="connsiteY19" fmla="*/ 898984 h 898984"/>
              <a:gd name="connsiteX20" fmla="*/ 0 w 4139514"/>
              <a:gd name="connsiteY20" fmla="*/ 374577 h 898984"/>
              <a:gd name="connsiteX21" fmla="*/ -253959 w 4139514"/>
              <a:gd name="connsiteY21" fmla="*/ 99895 h 898984"/>
              <a:gd name="connsiteX22" fmla="*/ 0 w 4139514"/>
              <a:gd name="connsiteY22" fmla="*/ 149831 h 898984"/>
              <a:gd name="connsiteX23" fmla="*/ 0 w 4139514"/>
              <a:gd name="connsiteY23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39514" h="898984" fill="none" extrusionOk="0">
                <a:moveTo>
                  <a:pt x="0" y="0"/>
                </a:moveTo>
                <a:cubicBezTo>
                  <a:pt x="320277" y="27157"/>
                  <a:pt x="420222" y="6238"/>
                  <a:pt x="689919" y="0"/>
                </a:cubicBezTo>
                <a:lnTo>
                  <a:pt x="689919" y="0"/>
                </a:lnTo>
                <a:cubicBezTo>
                  <a:pt x="952394" y="9924"/>
                  <a:pt x="1094265" y="12509"/>
                  <a:pt x="1228056" y="0"/>
                </a:cubicBezTo>
                <a:cubicBezTo>
                  <a:pt x="1361847" y="-12509"/>
                  <a:pt x="1610975" y="-21674"/>
                  <a:pt x="1724798" y="0"/>
                </a:cubicBezTo>
                <a:cubicBezTo>
                  <a:pt x="1995972" y="-10117"/>
                  <a:pt x="2142038" y="3360"/>
                  <a:pt x="2352624" y="0"/>
                </a:cubicBezTo>
                <a:cubicBezTo>
                  <a:pt x="2563210" y="-3360"/>
                  <a:pt x="2788831" y="-1996"/>
                  <a:pt x="3004597" y="0"/>
                </a:cubicBezTo>
                <a:cubicBezTo>
                  <a:pt x="3220363" y="1996"/>
                  <a:pt x="3300930" y="-20496"/>
                  <a:pt x="3559982" y="0"/>
                </a:cubicBezTo>
                <a:cubicBezTo>
                  <a:pt x="3819035" y="20496"/>
                  <a:pt x="4014108" y="14052"/>
                  <a:pt x="4139514" y="0"/>
                </a:cubicBezTo>
                <a:cubicBezTo>
                  <a:pt x="4142042" y="48288"/>
                  <a:pt x="4138365" y="77181"/>
                  <a:pt x="4139514" y="149831"/>
                </a:cubicBezTo>
                <a:lnTo>
                  <a:pt x="4139514" y="149831"/>
                </a:lnTo>
                <a:cubicBezTo>
                  <a:pt x="4141613" y="248272"/>
                  <a:pt x="4130114" y="262210"/>
                  <a:pt x="4139514" y="374577"/>
                </a:cubicBezTo>
                <a:cubicBezTo>
                  <a:pt x="4144577" y="513823"/>
                  <a:pt x="4134545" y="753708"/>
                  <a:pt x="4139514" y="898984"/>
                </a:cubicBezTo>
                <a:cubicBezTo>
                  <a:pt x="3877276" y="891785"/>
                  <a:pt x="3699349" y="913657"/>
                  <a:pt x="3511688" y="898984"/>
                </a:cubicBezTo>
                <a:cubicBezTo>
                  <a:pt x="3324027" y="884311"/>
                  <a:pt x="3064659" y="910955"/>
                  <a:pt x="2883862" y="898984"/>
                </a:cubicBezTo>
                <a:cubicBezTo>
                  <a:pt x="2703065" y="887013"/>
                  <a:pt x="2276816" y="874667"/>
                  <a:pt x="1724798" y="898984"/>
                </a:cubicBezTo>
                <a:cubicBezTo>
                  <a:pt x="1599648" y="898644"/>
                  <a:pt x="1440676" y="881886"/>
                  <a:pt x="1186661" y="898984"/>
                </a:cubicBezTo>
                <a:cubicBezTo>
                  <a:pt x="932646" y="916082"/>
                  <a:pt x="792941" y="882416"/>
                  <a:pt x="689919" y="898984"/>
                </a:cubicBezTo>
                <a:lnTo>
                  <a:pt x="689919" y="898984"/>
                </a:lnTo>
                <a:cubicBezTo>
                  <a:pt x="543067" y="925970"/>
                  <a:pt x="162597" y="930453"/>
                  <a:pt x="0" y="898984"/>
                </a:cubicBezTo>
                <a:cubicBezTo>
                  <a:pt x="-22818" y="721112"/>
                  <a:pt x="-9575" y="616155"/>
                  <a:pt x="0" y="374577"/>
                </a:cubicBezTo>
                <a:cubicBezTo>
                  <a:pt x="-107732" y="284028"/>
                  <a:pt x="-134348" y="237672"/>
                  <a:pt x="-253959" y="99895"/>
                </a:cubicBezTo>
                <a:cubicBezTo>
                  <a:pt x="-194431" y="117401"/>
                  <a:pt x="-94411" y="132703"/>
                  <a:pt x="0" y="149831"/>
                </a:cubicBezTo>
                <a:cubicBezTo>
                  <a:pt x="-6687" y="117200"/>
                  <a:pt x="1289" y="59596"/>
                  <a:pt x="0" y="0"/>
                </a:cubicBezTo>
                <a:close/>
              </a:path>
              <a:path w="4139514" h="898984" stroke="0" extrusionOk="0">
                <a:moveTo>
                  <a:pt x="0" y="0"/>
                </a:moveTo>
                <a:cubicBezTo>
                  <a:pt x="228444" y="22777"/>
                  <a:pt x="498677" y="9251"/>
                  <a:pt x="689919" y="0"/>
                </a:cubicBezTo>
                <a:lnTo>
                  <a:pt x="689919" y="0"/>
                </a:lnTo>
                <a:cubicBezTo>
                  <a:pt x="854567" y="14484"/>
                  <a:pt x="1031701" y="-1667"/>
                  <a:pt x="1197010" y="0"/>
                </a:cubicBezTo>
                <a:cubicBezTo>
                  <a:pt x="1362319" y="1667"/>
                  <a:pt x="1602373" y="-18446"/>
                  <a:pt x="1724798" y="0"/>
                </a:cubicBezTo>
                <a:cubicBezTo>
                  <a:pt x="1959746" y="8990"/>
                  <a:pt x="2100160" y="-27211"/>
                  <a:pt x="2376771" y="0"/>
                </a:cubicBezTo>
                <a:cubicBezTo>
                  <a:pt x="2653382" y="27211"/>
                  <a:pt x="2765004" y="-20841"/>
                  <a:pt x="2932156" y="0"/>
                </a:cubicBezTo>
                <a:cubicBezTo>
                  <a:pt x="3099309" y="20841"/>
                  <a:pt x="3383750" y="4039"/>
                  <a:pt x="3535835" y="0"/>
                </a:cubicBezTo>
                <a:cubicBezTo>
                  <a:pt x="3687920" y="-4039"/>
                  <a:pt x="4002427" y="6160"/>
                  <a:pt x="4139514" y="0"/>
                </a:cubicBezTo>
                <a:cubicBezTo>
                  <a:pt x="4142795" y="54463"/>
                  <a:pt x="4139256" y="83816"/>
                  <a:pt x="4139514" y="149831"/>
                </a:cubicBezTo>
                <a:lnTo>
                  <a:pt x="4139514" y="149831"/>
                </a:lnTo>
                <a:cubicBezTo>
                  <a:pt x="4133740" y="228435"/>
                  <a:pt x="4147793" y="293213"/>
                  <a:pt x="4139514" y="374577"/>
                </a:cubicBezTo>
                <a:cubicBezTo>
                  <a:pt x="4138866" y="584061"/>
                  <a:pt x="4148620" y="774142"/>
                  <a:pt x="4139514" y="898984"/>
                </a:cubicBezTo>
                <a:cubicBezTo>
                  <a:pt x="3865852" y="913414"/>
                  <a:pt x="3712079" y="884857"/>
                  <a:pt x="3487541" y="898984"/>
                </a:cubicBezTo>
                <a:cubicBezTo>
                  <a:pt x="3263003" y="913111"/>
                  <a:pt x="3100110" y="916284"/>
                  <a:pt x="2956303" y="898984"/>
                </a:cubicBezTo>
                <a:cubicBezTo>
                  <a:pt x="2812496" y="881684"/>
                  <a:pt x="2475348" y="899236"/>
                  <a:pt x="2352624" y="898984"/>
                </a:cubicBezTo>
                <a:cubicBezTo>
                  <a:pt x="2229900" y="898732"/>
                  <a:pt x="1965098" y="902358"/>
                  <a:pt x="1724798" y="898984"/>
                </a:cubicBezTo>
                <a:cubicBezTo>
                  <a:pt x="1612184" y="885579"/>
                  <a:pt x="1414258" y="921484"/>
                  <a:pt x="1197010" y="898984"/>
                </a:cubicBezTo>
                <a:cubicBezTo>
                  <a:pt x="979762" y="876484"/>
                  <a:pt x="918031" y="910961"/>
                  <a:pt x="689919" y="898984"/>
                </a:cubicBezTo>
                <a:lnTo>
                  <a:pt x="689919" y="898984"/>
                </a:lnTo>
                <a:cubicBezTo>
                  <a:pt x="472153" y="881632"/>
                  <a:pt x="246188" y="921802"/>
                  <a:pt x="0" y="898984"/>
                </a:cubicBezTo>
                <a:cubicBezTo>
                  <a:pt x="4064" y="637455"/>
                  <a:pt x="11056" y="617457"/>
                  <a:pt x="0" y="374577"/>
                </a:cubicBezTo>
                <a:cubicBezTo>
                  <a:pt x="-124528" y="256127"/>
                  <a:pt x="-137557" y="210309"/>
                  <a:pt x="-253959" y="99895"/>
                </a:cubicBezTo>
                <a:cubicBezTo>
                  <a:pt x="-173541" y="104482"/>
                  <a:pt x="-91532" y="142229"/>
                  <a:pt x="0" y="149831"/>
                </a:cubicBezTo>
                <a:cubicBezTo>
                  <a:pt x="2077" y="109608"/>
                  <a:pt x="-3150" y="5847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2090912055">
                  <a:prstGeom prst="wedgeRectCallout">
                    <a:avLst>
                      <a:gd name="adj1" fmla="val -56135"/>
                      <a:gd name="adj2" fmla="val -3888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doch egal, ob ausgerechnet ich wählen gehe, oder nicht.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56721A-653D-4617-BA34-2F5784D81528}"/>
              </a:ext>
            </a:extLst>
          </p:cNvPr>
          <p:cNvSpPr txBox="1"/>
          <p:nvPr/>
        </p:nvSpPr>
        <p:spPr>
          <a:xfrm>
            <a:off x="1882066" y="601206"/>
            <a:ext cx="9497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Aussagen von Erstwählerinnen und Erstwählern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rechblase: rechteckig 11">
            <a:extLst>
              <a:ext uri="{FF2B5EF4-FFF2-40B4-BE49-F238E27FC236}">
                <a16:creationId xmlns:a16="http://schemas.microsoft.com/office/drawing/2014/main" id="{A3B1A7E1-28D6-4AB4-9B3E-E4DA29685BF7}"/>
              </a:ext>
            </a:extLst>
          </p:cNvPr>
          <p:cNvSpPr/>
          <p:nvPr/>
        </p:nvSpPr>
        <p:spPr>
          <a:xfrm>
            <a:off x="7608163" y="5086597"/>
            <a:ext cx="3893022" cy="1167288"/>
          </a:xfrm>
          <a:custGeom>
            <a:avLst/>
            <a:gdLst>
              <a:gd name="connsiteX0" fmla="*/ 0 w 6294110"/>
              <a:gd name="connsiteY0" fmla="*/ 0 h 898984"/>
              <a:gd name="connsiteX1" fmla="*/ 524509 w 6294110"/>
              <a:gd name="connsiteY1" fmla="*/ 0 h 898984"/>
              <a:gd name="connsiteX2" fmla="*/ 1049018 w 6294110"/>
              <a:gd name="connsiteY2" fmla="*/ 0 h 898984"/>
              <a:gd name="connsiteX3" fmla="*/ 1023108 w 6294110"/>
              <a:gd name="connsiteY3" fmla="*/ -214030 h 898984"/>
              <a:gd name="connsiteX4" fmla="*/ 1540260 w 6294110"/>
              <a:gd name="connsiteY4" fmla="*/ -144827 h 898984"/>
              <a:gd name="connsiteX5" fmla="*/ 2089400 w 6294110"/>
              <a:gd name="connsiteY5" fmla="*/ -71343 h 898984"/>
              <a:gd name="connsiteX6" fmla="*/ 2622546 w 6294110"/>
              <a:gd name="connsiteY6" fmla="*/ 0 h 898984"/>
              <a:gd name="connsiteX7" fmla="*/ 3197758 w 6294110"/>
              <a:gd name="connsiteY7" fmla="*/ 0 h 898984"/>
              <a:gd name="connsiteX8" fmla="*/ 3809685 w 6294110"/>
              <a:gd name="connsiteY8" fmla="*/ 0 h 898984"/>
              <a:gd name="connsiteX9" fmla="*/ 4384897 w 6294110"/>
              <a:gd name="connsiteY9" fmla="*/ 0 h 898984"/>
              <a:gd name="connsiteX10" fmla="*/ 4886677 w 6294110"/>
              <a:gd name="connsiteY10" fmla="*/ 0 h 898984"/>
              <a:gd name="connsiteX11" fmla="*/ 5498604 w 6294110"/>
              <a:gd name="connsiteY11" fmla="*/ 0 h 898984"/>
              <a:gd name="connsiteX12" fmla="*/ 6294110 w 6294110"/>
              <a:gd name="connsiteY12" fmla="*/ 0 h 898984"/>
              <a:gd name="connsiteX13" fmla="*/ 6294110 w 6294110"/>
              <a:gd name="connsiteY13" fmla="*/ 149831 h 898984"/>
              <a:gd name="connsiteX14" fmla="*/ 6294110 w 6294110"/>
              <a:gd name="connsiteY14" fmla="*/ 149831 h 898984"/>
              <a:gd name="connsiteX15" fmla="*/ 6294110 w 6294110"/>
              <a:gd name="connsiteY15" fmla="*/ 374577 h 898984"/>
              <a:gd name="connsiteX16" fmla="*/ 6294110 w 6294110"/>
              <a:gd name="connsiteY16" fmla="*/ 898984 h 898984"/>
              <a:gd name="connsiteX17" fmla="*/ 5718898 w 6294110"/>
              <a:gd name="connsiteY17" fmla="*/ 898984 h 898984"/>
              <a:gd name="connsiteX18" fmla="*/ 5143687 w 6294110"/>
              <a:gd name="connsiteY18" fmla="*/ 898984 h 898984"/>
              <a:gd name="connsiteX19" fmla="*/ 4531759 w 6294110"/>
              <a:gd name="connsiteY19" fmla="*/ 898984 h 898984"/>
              <a:gd name="connsiteX20" fmla="*/ 3883116 w 6294110"/>
              <a:gd name="connsiteY20" fmla="*/ 898984 h 898984"/>
              <a:gd name="connsiteX21" fmla="*/ 3307905 w 6294110"/>
              <a:gd name="connsiteY21" fmla="*/ 898984 h 898984"/>
              <a:gd name="connsiteX22" fmla="*/ 2622546 w 6294110"/>
              <a:gd name="connsiteY22" fmla="*/ 898984 h 898984"/>
              <a:gd name="connsiteX23" fmla="*/ 2082301 w 6294110"/>
              <a:gd name="connsiteY23" fmla="*/ 898984 h 898984"/>
              <a:gd name="connsiteX24" fmla="*/ 1604998 w 6294110"/>
              <a:gd name="connsiteY24" fmla="*/ 898984 h 898984"/>
              <a:gd name="connsiteX25" fmla="*/ 1049018 w 6294110"/>
              <a:gd name="connsiteY25" fmla="*/ 898984 h 898984"/>
              <a:gd name="connsiteX26" fmla="*/ 1049018 w 6294110"/>
              <a:gd name="connsiteY26" fmla="*/ 898984 h 898984"/>
              <a:gd name="connsiteX27" fmla="*/ 514019 w 6294110"/>
              <a:gd name="connsiteY27" fmla="*/ 898984 h 898984"/>
              <a:gd name="connsiteX28" fmla="*/ 0 w 6294110"/>
              <a:gd name="connsiteY28" fmla="*/ 898984 h 898984"/>
              <a:gd name="connsiteX29" fmla="*/ 0 w 6294110"/>
              <a:gd name="connsiteY29" fmla="*/ 374577 h 898984"/>
              <a:gd name="connsiteX30" fmla="*/ 0 w 6294110"/>
              <a:gd name="connsiteY30" fmla="*/ 149831 h 898984"/>
              <a:gd name="connsiteX31" fmla="*/ 0 w 6294110"/>
              <a:gd name="connsiteY31" fmla="*/ 149831 h 898984"/>
              <a:gd name="connsiteX32" fmla="*/ 0 w 6294110"/>
              <a:gd name="connsiteY32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94110" h="898984" fill="none" extrusionOk="0">
                <a:moveTo>
                  <a:pt x="0" y="0"/>
                </a:moveTo>
                <a:cubicBezTo>
                  <a:pt x="257252" y="25171"/>
                  <a:pt x="294571" y="-15661"/>
                  <a:pt x="524509" y="0"/>
                </a:cubicBezTo>
                <a:cubicBezTo>
                  <a:pt x="754447" y="15661"/>
                  <a:pt x="934348" y="21368"/>
                  <a:pt x="1049018" y="0"/>
                </a:cubicBezTo>
                <a:cubicBezTo>
                  <a:pt x="1052826" y="-49211"/>
                  <a:pt x="1037125" y="-167230"/>
                  <a:pt x="1023108" y="-214030"/>
                </a:cubicBezTo>
                <a:cubicBezTo>
                  <a:pt x="1252088" y="-159029"/>
                  <a:pt x="1356380" y="-169115"/>
                  <a:pt x="1540260" y="-144827"/>
                </a:cubicBezTo>
                <a:cubicBezTo>
                  <a:pt x="1724140" y="-120539"/>
                  <a:pt x="1965467" y="-77623"/>
                  <a:pt x="2089400" y="-71343"/>
                </a:cubicBezTo>
                <a:cubicBezTo>
                  <a:pt x="2213333" y="-65063"/>
                  <a:pt x="2429270" y="-15868"/>
                  <a:pt x="2622546" y="0"/>
                </a:cubicBezTo>
                <a:cubicBezTo>
                  <a:pt x="2875114" y="-15340"/>
                  <a:pt x="2940223" y="16077"/>
                  <a:pt x="3197758" y="0"/>
                </a:cubicBezTo>
                <a:cubicBezTo>
                  <a:pt x="3455293" y="-16077"/>
                  <a:pt x="3522585" y="-5611"/>
                  <a:pt x="3809685" y="0"/>
                </a:cubicBezTo>
                <a:cubicBezTo>
                  <a:pt x="4096785" y="5611"/>
                  <a:pt x="4140838" y="16725"/>
                  <a:pt x="4384897" y="0"/>
                </a:cubicBezTo>
                <a:cubicBezTo>
                  <a:pt x="4628956" y="-16725"/>
                  <a:pt x="4737005" y="-23374"/>
                  <a:pt x="4886677" y="0"/>
                </a:cubicBezTo>
                <a:cubicBezTo>
                  <a:pt x="5036349" y="23374"/>
                  <a:pt x="5299522" y="4352"/>
                  <a:pt x="5498604" y="0"/>
                </a:cubicBezTo>
                <a:cubicBezTo>
                  <a:pt x="5697686" y="-4352"/>
                  <a:pt x="6055687" y="-17234"/>
                  <a:pt x="6294110" y="0"/>
                </a:cubicBezTo>
                <a:cubicBezTo>
                  <a:pt x="6301286" y="73975"/>
                  <a:pt x="6292206" y="94681"/>
                  <a:pt x="6294110" y="149831"/>
                </a:cubicBezTo>
                <a:lnTo>
                  <a:pt x="6294110" y="149831"/>
                </a:lnTo>
                <a:cubicBezTo>
                  <a:pt x="6300623" y="196523"/>
                  <a:pt x="6291964" y="263667"/>
                  <a:pt x="6294110" y="374577"/>
                </a:cubicBezTo>
                <a:cubicBezTo>
                  <a:pt x="6290114" y="586673"/>
                  <a:pt x="6289091" y="774561"/>
                  <a:pt x="6294110" y="898984"/>
                </a:cubicBezTo>
                <a:cubicBezTo>
                  <a:pt x="6017702" y="884204"/>
                  <a:pt x="5895569" y="927655"/>
                  <a:pt x="5718898" y="898984"/>
                </a:cubicBezTo>
                <a:cubicBezTo>
                  <a:pt x="5542227" y="870313"/>
                  <a:pt x="5347397" y="894981"/>
                  <a:pt x="5143687" y="898984"/>
                </a:cubicBezTo>
                <a:cubicBezTo>
                  <a:pt x="4939977" y="902987"/>
                  <a:pt x="4704563" y="909623"/>
                  <a:pt x="4531759" y="898984"/>
                </a:cubicBezTo>
                <a:cubicBezTo>
                  <a:pt x="4358955" y="888345"/>
                  <a:pt x="4127791" y="908503"/>
                  <a:pt x="3883116" y="898984"/>
                </a:cubicBezTo>
                <a:cubicBezTo>
                  <a:pt x="3638441" y="889465"/>
                  <a:pt x="3574252" y="876369"/>
                  <a:pt x="3307905" y="898984"/>
                </a:cubicBezTo>
                <a:cubicBezTo>
                  <a:pt x="3041558" y="921599"/>
                  <a:pt x="2910371" y="896930"/>
                  <a:pt x="2622546" y="898984"/>
                </a:cubicBezTo>
                <a:cubicBezTo>
                  <a:pt x="2390966" y="872265"/>
                  <a:pt x="2325086" y="909469"/>
                  <a:pt x="2082301" y="898984"/>
                </a:cubicBezTo>
                <a:cubicBezTo>
                  <a:pt x="1839516" y="888499"/>
                  <a:pt x="1703695" y="893316"/>
                  <a:pt x="1604998" y="898984"/>
                </a:cubicBezTo>
                <a:cubicBezTo>
                  <a:pt x="1506301" y="904652"/>
                  <a:pt x="1285635" y="896447"/>
                  <a:pt x="1049018" y="898984"/>
                </a:cubicBezTo>
                <a:lnTo>
                  <a:pt x="1049018" y="898984"/>
                </a:lnTo>
                <a:cubicBezTo>
                  <a:pt x="913003" y="920141"/>
                  <a:pt x="727673" y="898020"/>
                  <a:pt x="514019" y="898984"/>
                </a:cubicBezTo>
                <a:cubicBezTo>
                  <a:pt x="300365" y="899948"/>
                  <a:pt x="227634" y="916928"/>
                  <a:pt x="0" y="898984"/>
                </a:cubicBezTo>
                <a:cubicBezTo>
                  <a:pt x="-24187" y="754841"/>
                  <a:pt x="-1414" y="630181"/>
                  <a:pt x="0" y="374577"/>
                </a:cubicBezTo>
                <a:cubicBezTo>
                  <a:pt x="782" y="282426"/>
                  <a:pt x="-3089" y="228751"/>
                  <a:pt x="0" y="149831"/>
                </a:cubicBezTo>
                <a:lnTo>
                  <a:pt x="0" y="149831"/>
                </a:lnTo>
                <a:cubicBezTo>
                  <a:pt x="5925" y="97210"/>
                  <a:pt x="-6877" y="34917"/>
                  <a:pt x="0" y="0"/>
                </a:cubicBezTo>
                <a:close/>
              </a:path>
              <a:path w="6294110" h="898984" stroke="0" extrusionOk="0">
                <a:moveTo>
                  <a:pt x="0" y="0"/>
                </a:moveTo>
                <a:cubicBezTo>
                  <a:pt x="163332" y="-4983"/>
                  <a:pt x="425257" y="-15720"/>
                  <a:pt x="534999" y="0"/>
                </a:cubicBezTo>
                <a:cubicBezTo>
                  <a:pt x="644741" y="15720"/>
                  <a:pt x="932625" y="1074"/>
                  <a:pt x="1049018" y="0"/>
                </a:cubicBezTo>
                <a:cubicBezTo>
                  <a:pt x="1042442" y="-91792"/>
                  <a:pt x="1027915" y="-163720"/>
                  <a:pt x="1023108" y="-214030"/>
                </a:cubicBezTo>
                <a:cubicBezTo>
                  <a:pt x="1253454" y="-182456"/>
                  <a:pt x="1332519" y="-147867"/>
                  <a:pt x="1524265" y="-146967"/>
                </a:cubicBezTo>
                <a:cubicBezTo>
                  <a:pt x="1716011" y="-146067"/>
                  <a:pt x="1959236" y="-61150"/>
                  <a:pt x="2073406" y="-73484"/>
                </a:cubicBezTo>
                <a:cubicBezTo>
                  <a:pt x="2187576" y="-85818"/>
                  <a:pt x="2399018" y="-15923"/>
                  <a:pt x="2622546" y="0"/>
                </a:cubicBezTo>
                <a:cubicBezTo>
                  <a:pt x="2746813" y="-30290"/>
                  <a:pt x="3057171" y="-24540"/>
                  <a:pt x="3234473" y="0"/>
                </a:cubicBezTo>
                <a:cubicBezTo>
                  <a:pt x="3411775" y="24540"/>
                  <a:pt x="3656140" y="12335"/>
                  <a:pt x="3883116" y="0"/>
                </a:cubicBezTo>
                <a:cubicBezTo>
                  <a:pt x="4110092" y="-12335"/>
                  <a:pt x="4148307" y="10321"/>
                  <a:pt x="4384897" y="0"/>
                </a:cubicBezTo>
                <a:cubicBezTo>
                  <a:pt x="4621487" y="-10321"/>
                  <a:pt x="4704019" y="23675"/>
                  <a:pt x="4886677" y="0"/>
                </a:cubicBezTo>
                <a:cubicBezTo>
                  <a:pt x="5069335" y="-23675"/>
                  <a:pt x="5189471" y="-9959"/>
                  <a:pt x="5388458" y="0"/>
                </a:cubicBezTo>
                <a:cubicBezTo>
                  <a:pt x="5587445" y="9959"/>
                  <a:pt x="5890019" y="-37352"/>
                  <a:pt x="6294110" y="0"/>
                </a:cubicBezTo>
                <a:cubicBezTo>
                  <a:pt x="6299236" y="69801"/>
                  <a:pt x="6289845" y="105067"/>
                  <a:pt x="6294110" y="149831"/>
                </a:cubicBezTo>
                <a:lnTo>
                  <a:pt x="6294110" y="149831"/>
                </a:lnTo>
                <a:cubicBezTo>
                  <a:pt x="6288724" y="225921"/>
                  <a:pt x="6287813" y="270567"/>
                  <a:pt x="6294110" y="374577"/>
                </a:cubicBezTo>
                <a:cubicBezTo>
                  <a:pt x="6269524" y="513920"/>
                  <a:pt x="6271500" y="642884"/>
                  <a:pt x="6294110" y="898984"/>
                </a:cubicBezTo>
                <a:cubicBezTo>
                  <a:pt x="6091387" y="920445"/>
                  <a:pt x="5823558" y="922562"/>
                  <a:pt x="5608751" y="898984"/>
                </a:cubicBezTo>
                <a:cubicBezTo>
                  <a:pt x="5393944" y="875406"/>
                  <a:pt x="5113735" y="898371"/>
                  <a:pt x="4960108" y="898984"/>
                </a:cubicBezTo>
                <a:cubicBezTo>
                  <a:pt x="4806481" y="899597"/>
                  <a:pt x="4547755" y="908198"/>
                  <a:pt x="4348181" y="898984"/>
                </a:cubicBezTo>
                <a:cubicBezTo>
                  <a:pt x="4148607" y="889770"/>
                  <a:pt x="4059424" y="875685"/>
                  <a:pt x="3809685" y="898984"/>
                </a:cubicBezTo>
                <a:cubicBezTo>
                  <a:pt x="3559946" y="922283"/>
                  <a:pt x="3122459" y="934009"/>
                  <a:pt x="2622546" y="898984"/>
                </a:cubicBezTo>
                <a:cubicBezTo>
                  <a:pt x="2429736" y="910237"/>
                  <a:pt x="2272032" y="903808"/>
                  <a:pt x="2129507" y="898984"/>
                </a:cubicBezTo>
                <a:cubicBezTo>
                  <a:pt x="1986982" y="894160"/>
                  <a:pt x="1694124" y="878847"/>
                  <a:pt x="1573527" y="898984"/>
                </a:cubicBezTo>
                <a:cubicBezTo>
                  <a:pt x="1452930" y="919121"/>
                  <a:pt x="1172237" y="891369"/>
                  <a:pt x="1049018" y="898984"/>
                </a:cubicBezTo>
                <a:lnTo>
                  <a:pt x="1049018" y="898984"/>
                </a:lnTo>
                <a:cubicBezTo>
                  <a:pt x="932106" y="893125"/>
                  <a:pt x="648463" y="913033"/>
                  <a:pt x="514019" y="898984"/>
                </a:cubicBezTo>
                <a:cubicBezTo>
                  <a:pt x="379575" y="884935"/>
                  <a:pt x="232533" y="874274"/>
                  <a:pt x="0" y="898984"/>
                </a:cubicBezTo>
                <a:cubicBezTo>
                  <a:pt x="21822" y="645221"/>
                  <a:pt x="10272" y="580410"/>
                  <a:pt x="0" y="374577"/>
                </a:cubicBezTo>
                <a:cubicBezTo>
                  <a:pt x="-6439" y="291045"/>
                  <a:pt x="3336" y="219230"/>
                  <a:pt x="0" y="149831"/>
                </a:cubicBezTo>
                <a:lnTo>
                  <a:pt x="0" y="149831"/>
                </a:lnTo>
                <a:cubicBezTo>
                  <a:pt x="-310" y="76276"/>
                  <a:pt x="-5306" y="346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="" xmlns:ask="http://schemas.microsoft.com/office/drawing/2018/sketchyshapes" sd="2685803567">
                  <a:prstGeom prst="wedgeRectCallout">
                    <a:avLst>
                      <a:gd name="adj1" fmla="val -33745"/>
                      <a:gd name="adj2" fmla="val -738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Endlich darf ich wählen gehen und mitentscheiden. Jetzt entscheiden nicht mehr nur Erwachsene über die Dinge, die mich betreffen!</a:t>
            </a:r>
          </a:p>
        </p:txBody>
      </p:sp>
      <p:pic>
        <p:nvPicPr>
          <p:cNvPr id="16" name="Bild 2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2CF8BAA5-F421-4135-8B8D-ED1762AF36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60" y="2966069"/>
            <a:ext cx="1381603" cy="1586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474B4D1-7D0A-44B9-AB55-96F389463E8E}"/>
              </a:ext>
            </a:extLst>
          </p:cNvPr>
          <p:cNvGrpSpPr/>
          <p:nvPr/>
        </p:nvGrpSpPr>
        <p:grpSpPr>
          <a:xfrm>
            <a:off x="5837496" y="2609307"/>
            <a:ext cx="1200855" cy="3803448"/>
            <a:chOff x="1443928" y="1307539"/>
            <a:chExt cx="1286747" cy="4286579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E0DFBD4-E02B-438D-939A-D8DB883B87A5}"/>
                </a:ext>
              </a:extLst>
            </p:cNvPr>
            <p:cNvSpPr/>
            <p:nvPr/>
          </p:nvSpPr>
          <p:spPr>
            <a:xfrm>
              <a:off x="1443928" y="2973454"/>
              <a:ext cx="774388" cy="7743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Bogen 18">
              <a:extLst>
                <a:ext uri="{FF2B5EF4-FFF2-40B4-BE49-F238E27FC236}">
                  <a16:creationId xmlns:a16="http://schemas.microsoft.com/office/drawing/2014/main" id="{FA9DA460-D563-4D5E-97DB-7E04F005E2C6}"/>
                </a:ext>
              </a:extLst>
            </p:cNvPr>
            <p:cNvSpPr/>
            <p:nvPr/>
          </p:nvSpPr>
          <p:spPr>
            <a:xfrm rot="20563180">
              <a:off x="1580543" y="2710241"/>
              <a:ext cx="501161" cy="2883877"/>
            </a:xfrm>
            <a:prstGeom prst="arc">
              <a:avLst>
                <a:gd name="adj1" fmla="val 16627811"/>
                <a:gd name="adj2" fmla="val 18707691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Bogen 19">
              <a:extLst>
                <a:ext uri="{FF2B5EF4-FFF2-40B4-BE49-F238E27FC236}">
                  <a16:creationId xmlns:a16="http://schemas.microsoft.com/office/drawing/2014/main" id="{D1AAF4B5-BC53-4D20-8FB1-ADEDB0A10F18}"/>
                </a:ext>
              </a:extLst>
            </p:cNvPr>
            <p:cNvSpPr/>
            <p:nvPr/>
          </p:nvSpPr>
          <p:spPr>
            <a:xfrm rot="13227726">
              <a:off x="2229514" y="1307539"/>
              <a:ext cx="501161" cy="3202213"/>
            </a:xfrm>
            <a:prstGeom prst="arc">
              <a:avLst>
                <a:gd name="adj1" fmla="val 16627811"/>
                <a:gd name="adj2" fmla="val 18707691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1750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F78D6-E2E6-F674-C4DF-9F9031B6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496"/>
            <a:ext cx="10515600" cy="955192"/>
          </a:xfrm>
        </p:spPr>
        <p:txBody>
          <a:bodyPr/>
          <a:lstStyle/>
          <a:p>
            <a:pPr algn="ctr"/>
            <a:r>
              <a:rPr lang="de-DE" dirty="0"/>
              <a:t>Arbeitsauftrag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662382-FFBF-4571-EB5E-77B7F7823E15}"/>
              </a:ext>
            </a:extLst>
          </p:cNvPr>
          <p:cNvSpPr txBox="1"/>
          <p:nvPr/>
        </p:nvSpPr>
        <p:spPr>
          <a:xfrm>
            <a:off x="8322365" y="3199488"/>
            <a:ext cx="30314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Demokratie ist kein Zuschauersport!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– Bernie Sanders (US-Politiker)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B20A9F-0C93-45EC-86CB-3C728FB23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5" y="1462088"/>
            <a:ext cx="6815111" cy="453886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8FC1AC-EDC7-4AE8-8257-AC2EC7C5C876}"/>
              </a:ext>
            </a:extLst>
          </p:cNvPr>
          <p:cNvSpPr txBox="1"/>
          <p:nvPr/>
        </p:nvSpPr>
        <p:spPr>
          <a:xfrm>
            <a:off x="8222794" y="1690688"/>
            <a:ext cx="331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Nimm zum folgenden Zitat Stellung!</a:t>
            </a:r>
          </a:p>
        </p:txBody>
      </p:sp>
    </p:spTree>
    <p:extLst>
      <p:ext uri="{BB962C8B-B14F-4D97-AF65-F5344CB8AC3E}">
        <p14:creationId xmlns:p14="http://schemas.microsoft.com/office/powerpoint/2010/main" val="13681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5751D-4CDB-0049-7CDD-293BA3D1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01C7B9-A2C0-B8EA-2989-B4F80388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154" y="2108551"/>
            <a:ext cx="8309586" cy="2756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Notiere auf der Moderationskarte in einem Satz, </a:t>
            </a:r>
          </a:p>
          <a:p>
            <a:pPr marL="0" indent="0" algn="ctr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warum es wichtig ist, wählen zu gehen!</a:t>
            </a:r>
          </a:p>
          <a:p>
            <a:pPr marL="0" indent="0" algn="ctr">
              <a:buNone/>
            </a:pPr>
            <a:r>
              <a:rPr lang="de-DE" sz="2400" dirty="0"/>
              <a:t>Hänge anschließend deine Karte an der Tafel auf!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245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2949C53-45FE-4F69-9CF1-B9DE68A37133}"/>
              </a:ext>
            </a:extLst>
          </p:cNvPr>
          <p:cNvGrpSpPr/>
          <p:nvPr/>
        </p:nvGrpSpPr>
        <p:grpSpPr>
          <a:xfrm>
            <a:off x="894431" y="626701"/>
            <a:ext cx="10605143" cy="5604597"/>
            <a:chOff x="894431" y="626701"/>
            <a:chExt cx="10605143" cy="560459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EB20A9F-0C93-45EC-86CB-3C728FB23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31" y="626701"/>
              <a:ext cx="8415311" cy="5604597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0D05BFF-8A88-4CEE-82FF-DDA31E6EFA3F}"/>
                </a:ext>
              </a:extLst>
            </p:cNvPr>
            <p:cNvSpPr/>
            <p:nvPr/>
          </p:nvSpPr>
          <p:spPr>
            <a:xfrm>
              <a:off x="9173817" y="626701"/>
              <a:ext cx="2325757" cy="5604597"/>
            </a:xfrm>
            <a:prstGeom prst="rect">
              <a:avLst/>
            </a:prstGeom>
            <a:solidFill>
              <a:srgbClr val="00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E662382-FFBF-4571-EB5E-77B7F7823E15}"/>
              </a:ext>
            </a:extLst>
          </p:cNvPr>
          <p:cNvSpPr txBox="1"/>
          <p:nvPr/>
        </p:nvSpPr>
        <p:spPr>
          <a:xfrm>
            <a:off x="8938590" y="2527131"/>
            <a:ext cx="244171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 </a:t>
            </a:r>
          </a:p>
          <a:p>
            <a:pPr>
              <a:spcAft>
                <a:spcPts val="600"/>
              </a:spcAft>
            </a:pP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r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Bernie Sanders</a:t>
            </a:r>
            <a:endParaRPr lang="de-D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4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B5CE228-2160-476F-9784-A0088C60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705679"/>
            <a:ext cx="10416208" cy="785192"/>
          </a:xfrm>
          <a:solidFill>
            <a:srgbClr val="652383"/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</a:rPr>
              <a:t>Art. 20 GG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5C1AFF-DEF5-431B-A29F-923793F298F8}"/>
              </a:ext>
            </a:extLst>
          </p:cNvPr>
          <p:cNvSpPr/>
          <p:nvPr/>
        </p:nvSpPr>
        <p:spPr>
          <a:xfrm>
            <a:off x="838200" y="1887214"/>
            <a:ext cx="1020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(1) Die Bundesrepublik Deutschland ist ein demokratischer und sozialer Bundesstaat.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D171BF-19CF-4616-BCA4-34D38AFC812A}"/>
              </a:ext>
            </a:extLst>
          </p:cNvPr>
          <p:cNvSpPr/>
          <p:nvPr/>
        </p:nvSpPr>
        <p:spPr>
          <a:xfrm>
            <a:off x="838200" y="2824658"/>
            <a:ext cx="1020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(2) Alle Staatsgewalt geht vom Volke aus. Sie wird vom Volke in Wahlen und Abstimmungen und durch besondere Organe der Gesetzgebung, der vollziehenden Gewalt und der Rechtsprechung ausgeübt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3939"/>
      </p:ext>
    </p:extLst>
  </p:cSld>
  <p:clrMapOvr>
    <a:masterClrMapping/>
  </p:clrMapOvr>
</p:sld>
</file>

<file path=ppt/theme/theme1.xml><?xml version="1.0" encoding="utf-8"?>
<a:theme xmlns:a="http://schemas.openxmlformats.org/drawingml/2006/main" name="Verfassungsviertelstu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fassungsviertelstunde" id="{6C83C2B8-36A9-3A46-A0FB-60571E86D493}" vid="{B431A515-F06A-C344-9E8D-1F65F61E54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Verfassungsviertelstunde</Template>
  <TotalTime>0</TotalTime>
  <Words>633</Words>
  <Application>Microsoft Office PowerPoint</Application>
  <PresentationFormat>Breitbild</PresentationFormat>
  <Paragraphs>48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Gungsuh</vt:lpstr>
      <vt:lpstr>Arial</vt:lpstr>
      <vt:lpstr>Calibri</vt:lpstr>
      <vt:lpstr>Times New Roman</vt:lpstr>
      <vt:lpstr>Verfassungsviertelstunde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Arbeitsauftrag</vt:lpstr>
      <vt:lpstr>Arbeitsauftrag</vt:lpstr>
      <vt:lpstr>PowerPoint-Präsentation</vt:lpstr>
      <vt:lpstr>Art. 20 GG</vt:lpstr>
      <vt:lpstr>Art. 38 II GG</vt:lpstr>
      <vt:lpstr>Art. 2 II BV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37</cp:revision>
  <dcterms:created xsi:type="dcterms:W3CDTF">2024-06-12T15:52:19Z</dcterms:created>
  <dcterms:modified xsi:type="dcterms:W3CDTF">2025-01-02T16:38:01Z</dcterms:modified>
</cp:coreProperties>
</file>