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8" r:id="rId5"/>
    <p:sldId id="279" r:id="rId6"/>
    <p:sldId id="264" r:id="rId7"/>
    <p:sldId id="276" r:id="rId8"/>
    <p:sldId id="277" r:id="rId9"/>
    <p:sldId id="273" r:id="rId10"/>
    <p:sldId id="27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577AE-F072-9544-AF07-C1BBFD30D3EF}" v="128" dt="2025-11-03T08:09:14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Leitner" userId="09a0282ff98e7263" providerId="LiveId" clId="{7830E30E-BDDE-5EEF-8D7C-40FCBBDEECBE}"/>
    <pc:docChg chg="undo redo custSel addSld delSld modSld">
      <pc:chgData name="Andreas Leitner" userId="09a0282ff98e7263" providerId="LiveId" clId="{7830E30E-BDDE-5EEF-8D7C-40FCBBDEECBE}" dt="2025-11-03T08:22:37.295" v="191" actId="1076"/>
      <pc:docMkLst>
        <pc:docMk/>
      </pc:docMkLst>
      <pc:sldChg chg="modSp mod">
        <pc:chgData name="Andreas Leitner" userId="09a0282ff98e7263" providerId="LiveId" clId="{7830E30E-BDDE-5EEF-8D7C-40FCBBDEECBE}" dt="2025-10-27T08:47:06.401" v="4" actId="1076"/>
        <pc:sldMkLst>
          <pc:docMk/>
          <pc:sldMk cId="2946005456" sldId="257"/>
        </pc:sldMkLst>
        <pc:spChg chg="mod">
          <ac:chgData name="Andreas Leitner" userId="09a0282ff98e7263" providerId="LiveId" clId="{7830E30E-BDDE-5EEF-8D7C-40FCBBDEECBE}" dt="2025-10-27T08:47:06.401" v="4" actId="1076"/>
          <ac:spMkLst>
            <pc:docMk/>
            <pc:sldMk cId="2946005456" sldId="257"/>
            <ac:spMk id="6" creationId="{DE3BD7D7-BB34-5803-94A9-FD41E4C5B8BA}"/>
          </ac:spMkLst>
        </pc:spChg>
      </pc:sldChg>
      <pc:sldChg chg="addSp delSp modSp mod">
        <pc:chgData name="Andreas Leitner" userId="09a0282ff98e7263" providerId="LiveId" clId="{7830E30E-BDDE-5EEF-8D7C-40FCBBDEECBE}" dt="2025-11-03T08:05:38.847" v="10" actId="1076"/>
        <pc:sldMkLst>
          <pc:docMk/>
          <pc:sldMk cId="1107994853" sldId="275"/>
        </pc:sldMkLst>
        <pc:picChg chg="del">
          <ac:chgData name="Andreas Leitner" userId="09a0282ff98e7263" providerId="LiveId" clId="{7830E30E-BDDE-5EEF-8D7C-40FCBBDEECBE}" dt="2025-11-03T08:05:26.005" v="5" actId="478"/>
          <ac:picMkLst>
            <pc:docMk/>
            <pc:sldMk cId="1107994853" sldId="275"/>
            <ac:picMk id="5" creationId="{5C41F3AA-B818-6947-FEBE-52D003C6BA0B}"/>
          </ac:picMkLst>
        </pc:picChg>
        <pc:picChg chg="add mod">
          <ac:chgData name="Andreas Leitner" userId="09a0282ff98e7263" providerId="LiveId" clId="{7830E30E-BDDE-5EEF-8D7C-40FCBBDEECBE}" dt="2025-11-03T08:05:38.847" v="10" actId="1076"/>
          <ac:picMkLst>
            <pc:docMk/>
            <pc:sldMk cId="1107994853" sldId="275"/>
            <ac:picMk id="6" creationId="{8A19ECD3-DB85-F2CB-0288-D5194BC564B4}"/>
          </ac:picMkLst>
        </pc:picChg>
      </pc:sldChg>
      <pc:sldChg chg="modSp mod">
        <pc:chgData name="Andreas Leitner" userId="09a0282ff98e7263" providerId="LiveId" clId="{7830E30E-BDDE-5EEF-8D7C-40FCBBDEECBE}" dt="2025-10-27T08:46:35.547" v="1" actId="20577"/>
        <pc:sldMkLst>
          <pc:docMk/>
          <pc:sldMk cId="4238188646" sldId="277"/>
        </pc:sldMkLst>
        <pc:spChg chg="mod">
          <ac:chgData name="Andreas Leitner" userId="09a0282ff98e7263" providerId="LiveId" clId="{7830E30E-BDDE-5EEF-8D7C-40FCBBDEECBE}" dt="2025-10-27T08:46:35.547" v="1" actId="20577"/>
          <ac:spMkLst>
            <pc:docMk/>
            <pc:sldMk cId="4238188646" sldId="277"/>
            <ac:spMk id="3" creationId="{53B86754-4DF4-5DE7-1BC1-84B58D9D0864}"/>
          </ac:spMkLst>
        </pc:spChg>
      </pc:sldChg>
      <pc:sldChg chg="addSp delSp modSp add del mod">
        <pc:chgData name="Andreas Leitner" userId="09a0282ff98e7263" providerId="LiveId" clId="{7830E30E-BDDE-5EEF-8D7C-40FCBBDEECBE}" dt="2025-11-03T08:06:25.026" v="26" actId="2696"/>
        <pc:sldMkLst>
          <pc:docMk/>
          <pc:sldMk cId="1278079838" sldId="278"/>
        </pc:sldMkLst>
        <pc:picChg chg="add del mod">
          <ac:chgData name="Andreas Leitner" userId="09a0282ff98e7263" providerId="LiveId" clId="{7830E30E-BDDE-5EEF-8D7C-40FCBBDEECBE}" dt="2025-11-03T08:06:01.568" v="18" actId="21"/>
          <ac:picMkLst>
            <pc:docMk/>
            <pc:sldMk cId="1278079838" sldId="278"/>
            <ac:picMk id="3" creationId="{16A38E6F-B536-8FC0-B280-244FC70F5D21}"/>
          </ac:picMkLst>
        </pc:picChg>
        <pc:picChg chg="del">
          <ac:chgData name="Andreas Leitner" userId="09a0282ff98e7263" providerId="LiveId" clId="{7830E30E-BDDE-5EEF-8D7C-40FCBBDEECBE}" dt="2025-11-03T08:05:44.924" v="11" actId="478"/>
          <ac:picMkLst>
            <pc:docMk/>
            <pc:sldMk cId="1278079838" sldId="278"/>
            <ac:picMk id="6" creationId="{CA945203-B952-12C9-4D34-F0E04F4F7140}"/>
          </ac:picMkLst>
        </pc:picChg>
      </pc:sldChg>
      <pc:sldChg chg="addSp modSp new add del mod modAnim">
        <pc:chgData name="Andreas Leitner" userId="09a0282ff98e7263" providerId="LiveId" clId="{7830E30E-BDDE-5EEF-8D7C-40FCBBDEECBE}" dt="2025-11-03T08:07:48.684" v="91" actId="1076"/>
        <pc:sldMkLst>
          <pc:docMk/>
          <pc:sldMk cId="1719669243" sldId="278"/>
        </pc:sldMkLst>
        <pc:spChg chg="add mod">
          <ac:chgData name="Andreas Leitner" userId="09a0282ff98e7263" providerId="LiveId" clId="{7830E30E-BDDE-5EEF-8D7C-40FCBBDEECBE}" dt="2025-11-03T08:07:07.037" v="54" actId="1076"/>
          <ac:spMkLst>
            <pc:docMk/>
            <pc:sldMk cId="1719669243" sldId="278"/>
            <ac:spMk id="3" creationId="{FAC51FE7-35BC-E9FD-C0D5-C54B9053ABEF}"/>
          </ac:spMkLst>
        </pc:spChg>
        <pc:spChg chg="add mod">
          <ac:chgData name="Andreas Leitner" userId="09a0282ff98e7263" providerId="LiveId" clId="{7830E30E-BDDE-5EEF-8D7C-40FCBBDEECBE}" dt="2025-11-03T08:07:17.794" v="63" actId="1076"/>
          <ac:spMkLst>
            <pc:docMk/>
            <pc:sldMk cId="1719669243" sldId="278"/>
            <ac:spMk id="4" creationId="{2231C0F9-1521-69AF-4029-F575DBFB0C50}"/>
          </ac:spMkLst>
        </pc:spChg>
        <pc:spChg chg="add mod">
          <ac:chgData name="Andreas Leitner" userId="09a0282ff98e7263" providerId="LiveId" clId="{7830E30E-BDDE-5EEF-8D7C-40FCBBDEECBE}" dt="2025-11-03T08:07:27.869" v="81" actId="20577"/>
          <ac:spMkLst>
            <pc:docMk/>
            <pc:sldMk cId="1719669243" sldId="278"/>
            <ac:spMk id="5" creationId="{D13F6E2B-B828-B5A8-3868-74586CD2B2E9}"/>
          </ac:spMkLst>
        </pc:spChg>
        <pc:spChg chg="add mod">
          <ac:chgData name="Andreas Leitner" userId="09a0282ff98e7263" providerId="LiveId" clId="{7830E30E-BDDE-5EEF-8D7C-40FCBBDEECBE}" dt="2025-11-03T08:07:37.082" v="85" actId="1076"/>
          <ac:spMkLst>
            <pc:docMk/>
            <pc:sldMk cId="1719669243" sldId="278"/>
            <ac:spMk id="6" creationId="{C674F07D-F236-6E78-3497-AEB9FB09FB19}"/>
          </ac:spMkLst>
        </pc:spChg>
        <pc:spChg chg="add mod">
          <ac:chgData name="Andreas Leitner" userId="09a0282ff98e7263" providerId="LiveId" clId="{7830E30E-BDDE-5EEF-8D7C-40FCBBDEECBE}" dt="2025-11-03T08:07:48.684" v="91" actId="1076"/>
          <ac:spMkLst>
            <pc:docMk/>
            <pc:sldMk cId="1719669243" sldId="278"/>
            <ac:spMk id="7" creationId="{C42EB4BC-EC4F-9065-7221-0910AEE4C775}"/>
          </ac:spMkLst>
        </pc:spChg>
        <pc:picChg chg="add mod">
          <ac:chgData name="Andreas Leitner" userId="09a0282ff98e7263" providerId="LiveId" clId="{7830E30E-BDDE-5EEF-8D7C-40FCBBDEECBE}" dt="2025-11-03T08:06:31.131" v="30" actId="1076"/>
          <ac:picMkLst>
            <pc:docMk/>
            <pc:sldMk cId="1719669243" sldId="278"/>
            <ac:picMk id="2" creationId="{E9431481-80F8-F5AA-CF19-7B9F6EE5B5B0}"/>
          </ac:picMkLst>
        </pc:picChg>
      </pc:sldChg>
      <pc:sldChg chg="addSp modSp new mod modAnim">
        <pc:chgData name="Andreas Leitner" userId="09a0282ff98e7263" providerId="LiveId" clId="{7830E30E-BDDE-5EEF-8D7C-40FCBBDEECBE}" dt="2025-11-03T08:22:37.295" v="191" actId="1076"/>
        <pc:sldMkLst>
          <pc:docMk/>
          <pc:sldMk cId="2947745552" sldId="279"/>
        </pc:sldMkLst>
        <pc:spChg chg="add mod">
          <ac:chgData name="Andreas Leitner" userId="09a0282ff98e7263" providerId="LiveId" clId="{7830E30E-BDDE-5EEF-8D7C-40FCBBDEECBE}" dt="2025-11-03T08:22:37.295" v="191" actId="1076"/>
          <ac:spMkLst>
            <pc:docMk/>
            <pc:sldMk cId="2947745552" sldId="279"/>
            <ac:spMk id="4" creationId="{64E9AAD2-099D-FBDC-957A-E688C0C5EEB8}"/>
          </ac:spMkLst>
        </pc:spChg>
        <pc:spChg chg="add mod">
          <ac:chgData name="Andreas Leitner" userId="09a0282ff98e7263" providerId="LiveId" clId="{7830E30E-BDDE-5EEF-8D7C-40FCBBDEECBE}" dt="2025-11-03T08:08:29.299" v="131" actId="1076"/>
          <ac:spMkLst>
            <pc:docMk/>
            <pc:sldMk cId="2947745552" sldId="279"/>
            <ac:spMk id="5" creationId="{D616FD50-9771-C46D-5412-43B5EB830195}"/>
          </ac:spMkLst>
        </pc:spChg>
        <pc:spChg chg="add mod">
          <ac:chgData name="Andreas Leitner" userId="09a0282ff98e7263" providerId="LiveId" clId="{7830E30E-BDDE-5EEF-8D7C-40FCBBDEECBE}" dt="2025-11-03T08:08:38.321" v="143" actId="20577"/>
          <ac:spMkLst>
            <pc:docMk/>
            <pc:sldMk cId="2947745552" sldId="279"/>
            <ac:spMk id="6" creationId="{B654591F-7FD6-ED58-A7FF-793E7E630E7B}"/>
          </ac:spMkLst>
        </pc:spChg>
        <pc:spChg chg="add mod">
          <ac:chgData name="Andreas Leitner" userId="09a0282ff98e7263" providerId="LiveId" clId="{7830E30E-BDDE-5EEF-8D7C-40FCBBDEECBE}" dt="2025-11-03T08:08:50.790" v="159" actId="20577"/>
          <ac:spMkLst>
            <pc:docMk/>
            <pc:sldMk cId="2947745552" sldId="279"/>
            <ac:spMk id="7" creationId="{96B70412-0684-F95E-13BB-5D39711D00A3}"/>
          </ac:spMkLst>
        </pc:spChg>
        <pc:spChg chg="add mod">
          <ac:chgData name="Andreas Leitner" userId="09a0282ff98e7263" providerId="LiveId" clId="{7830E30E-BDDE-5EEF-8D7C-40FCBBDEECBE}" dt="2025-11-03T08:22:31.724" v="189" actId="1076"/>
          <ac:spMkLst>
            <pc:docMk/>
            <pc:sldMk cId="2947745552" sldId="279"/>
            <ac:spMk id="8" creationId="{76CA5C73-5575-BEAB-678D-93F02E8E5986}"/>
          </ac:spMkLst>
        </pc:spChg>
        <pc:spChg chg="add mod">
          <ac:chgData name="Andreas Leitner" userId="09a0282ff98e7263" providerId="LiveId" clId="{7830E30E-BDDE-5EEF-8D7C-40FCBBDEECBE}" dt="2025-11-03T08:22:34.243" v="190" actId="1076"/>
          <ac:spMkLst>
            <pc:docMk/>
            <pc:sldMk cId="2947745552" sldId="279"/>
            <ac:spMk id="9" creationId="{A6AE60B3-4A16-881A-2B0A-0B27C7D7E09C}"/>
          </ac:spMkLst>
        </pc:spChg>
        <pc:picChg chg="add mod">
          <ac:chgData name="Andreas Leitner" userId="09a0282ff98e7263" providerId="LiveId" clId="{7830E30E-BDDE-5EEF-8D7C-40FCBBDEECBE}" dt="2025-11-03T08:22:29.670" v="188" actId="1076"/>
          <ac:picMkLst>
            <pc:docMk/>
            <pc:sldMk cId="2947745552" sldId="279"/>
            <ac:picMk id="3" creationId="{9AA7F72D-B8EB-29BA-EA97-D2F1212466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ayern.landtag.de/mediathek/videos/video/X14TRfFH/play.html?tx_stmediathek_pi2%5Baction%5D=show&amp;tx_stmediathek_pi2%5Bcontroller%5D=Mediathek&amp;cHash=8516969c558e098d827dce7582a0b6e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yern.landtag.de/parlament/aufgaben-des-landtags/gesetzgebung/volksgesetzgebung/" TargetMode="External"/><Relationship Id="rId2" Type="http://schemas.openxmlformats.org/officeDocument/2006/relationships/hyperlink" Target="https://www.historisches-lexikon-bayerns.de/Lexikon/Volksbegehren_und_Volksentschei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mi.bayern.de/wahlen-und-abstimmungen/volksbegehren-und-volksentsche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424" y="2456738"/>
            <a:ext cx="4593336" cy="115107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CD9F37F-3A9C-C690-B227-AAB3854AB950}"/>
              </a:ext>
            </a:extLst>
          </p:cNvPr>
          <p:cNvSpPr txBox="1"/>
          <p:nvPr/>
        </p:nvSpPr>
        <p:spPr>
          <a:xfrm>
            <a:off x="1499808" y="1652864"/>
            <a:ext cx="4839630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2010: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„Für echten Nichtraucherschutz“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Rauchen in Gastronomiebetrieben wird in Bayern verboten.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51F3D9-D080-056D-D586-1C16ACF7FA03}"/>
              </a:ext>
            </a:extLst>
          </p:cNvPr>
          <p:cNvSpPr txBox="1"/>
          <p:nvPr/>
        </p:nvSpPr>
        <p:spPr>
          <a:xfrm>
            <a:off x="6613834" y="2694984"/>
            <a:ext cx="4839630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„Nein zu Studiengebühren in Bayern“: Studiengebühren werden in Bayern abgeschafft.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B85271-B5CE-E35E-ABA8-1E37967D947B}"/>
              </a:ext>
            </a:extLst>
          </p:cNvPr>
          <p:cNvSpPr txBox="1"/>
          <p:nvPr/>
        </p:nvSpPr>
        <p:spPr>
          <a:xfrm>
            <a:off x="1499808" y="3855677"/>
            <a:ext cx="4839630" cy="169277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„Rettet die Bienen“: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Bayern setzt sich noch mehr für den Erhalt der Artenvielfalt und Naturschönheit ein.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3BD7D7-BB34-5803-94A9-FD41E4C5B8BA}"/>
              </a:ext>
            </a:extLst>
          </p:cNvPr>
          <p:cNvSpPr txBox="1"/>
          <p:nvPr/>
        </p:nvSpPr>
        <p:spPr>
          <a:xfrm>
            <a:off x="915220" y="724777"/>
            <a:ext cx="105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haben die folgenden Entscheidungen gemeinsam?</a:t>
            </a:r>
          </a:p>
        </p:txBody>
      </p:sp>
    </p:spTree>
    <p:extLst>
      <p:ext uri="{BB962C8B-B14F-4D97-AF65-F5344CB8AC3E}">
        <p14:creationId xmlns:p14="http://schemas.microsoft.com/office/powerpoint/2010/main" val="29460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BEA37-1267-0F00-98E9-85EBACCD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7030A0"/>
                </a:solidFill>
              </a:rPr>
              <a:t>Wie läuft ein Volksbegehren bzw. Volksentscheid ab?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CBE54-8460-0CB9-3132-F4B88F48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0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Seht euch das folgende </a:t>
            </a:r>
            <a:r>
              <a:rPr lang="de-DE" sz="2400" dirty="0">
                <a:hlinkClick r:id="rId2"/>
              </a:rPr>
              <a:t>Video</a:t>
            </a:r>
            <a:r>
              <a:rPr lang="de-DE" sz="2400" dirty="0"/>
              <a:t> an und vervollständigt dabei die Lücken auf dem Arbeitsblatt. </a:t>
            </a:r>
          </a:p>
        </p:txBody>
      </p:sp>
      <p:pic>
        <p:nvPicPr>
          <p:cNvPr id="6" name="Grafik 5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8A19ECD3-DB85-F2CB-0288-D5194BC56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44" y="1689984"/>
            <a:ext cx="6553311" cy="46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9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E9431481-80F8-F5AA-CF19-7B9F6EE5B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35" y="0"/>
            <a:ext cx="8880363" cy="632420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AC51FE7-35BC-E9FD-C0D5-C54B9053ABEF}"/>
              </a:ext>
            </a:extLst>
          </p:cNvPr>
          <p:cNvSpPr txBox="1"/>
          <p:nvPr/>
        </p:nvSpPr>
        <p:spPr>
          <a:xfrm>
            <a:off x="2637182" y="742121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Volksbegehren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31C0F9-1521-69AF-4029-F575DBFB0C50}"/>
              </a:ext>
            </a:extLst>
          </p:cNvPr>
          <p:cNvSpPr txBox="1"/>
          <p:nvPr/>
        </p:nvSpPr>
        <p:spPr>
          <a:xfrm>
            <a:off x="6486938" y="1981199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25.000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3F6E2B-B828-B5A8-3868-74586CD2B2E9}"/>
              </a:ext>
            </a:extLst>
          </p:cNvPr>
          <p:cNvSpPr txBox="1"/>
          <p:nvPr/>
        </p:nvSpPr>
        <p:spPr>
          <a:xfrm>
            <a:off x="7772399" y="3597964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zulässig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74F07D-F236-6E78-3497-AEB9FB09FB19}"/>
              </a:ext>
            </a:extLst>
          </p:cNvPr>
          <p:cNvSpPr txBox="1"/>
          <p:nvPr/>
        </p:nvSpPr>
        <p:spPr>
          <a:xfrm>
            <a:off x="8509304" y="5214729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2EB4BC-EC4F-9065-7221-0910AEE4C775}"/>
              </a:ext>
            </a:extLst>
          </p:cNvPr>
          <p:cNvSpPr txBox="1"/>
          <p:nvPr/>
        </p:nvSpPr>
        <p:spPr>
          <a:xfrm>
            <a:off x="3682697" y="5614839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196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9AA7F72D-B8EB-29BA-EA97-D2F121246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0" y="552968"/>
            <a:ext cx="10505235" cy="53134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4E9AAD2-099D-FBDC-957A-E688C0C5EEB8}"/>
              </a:ext>
            </a:extLst>
          </p:cNvPr>
          <p:cNvSpPr txBox="1"/>
          <p:nvPr/>
        </p:nvSpPr>
        <p:spPr>
          <a:xfrm>
            <a:off x="7552651" y="1245731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Staatsregierung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616FD50-9771-C46D-5412-43B5EB830195}"/>
              </a:ext>
            </a:extLst>
          </p:cNvPr>
          <p:cNvSpPr txBox="1"/>
          <p:nvPr/>
        </p:nvSpPr>
        <p:spPr>
          <a:xfrm>
            <a:off x="4803197" y="1681877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Landtag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54591F-7FD6-ED58-A7FF-793E7E630E7B}"/>
              </a:ext>
            </a:extLst>
          </p:cNvPr>
          <p:cNvSpPr txBox="1"/>
          <p:nvPr/>
        </p:nvSpPr>
        <p:spPr>
          <a:xfrm>
            <a:off x="3896139" y="2081987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beschließt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B70412-0684-F95E-13BB-5D39711D00A3}"/>
              </a:ext>
            </a:extLst>
          </p:cNvPr>
          <p:cNvSpPr txBox="1"/>
          <p:nvPr/>
        </p:nvSpPr>
        <p:spPr>
          <a:xfrm>
            <a:off x="6452721" y="2518133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Volksentscheid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CA5C73-5575-BEAB-678D-93F02E8E5986}"/>
              </a:ext>
            </a:extLst>
          </p:cNvPr>
          <p:cNvSpPr txBox="1"/>
          <p:nvPr/>
        </p:nvSpPr>
        <p:spPr>
          <a:xfrm>
            <a:off x="5706750" y="3611006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AE60B3-4A16-881A-2B0A-0B27C7D7E09C}"/>
              </a:ext>
            </a:extLst>
          </p:cNvPr>
          <p:cNvSpPr txBox="1"/>
          <p:nvPr/>
        </p:nvSpPr>
        <p:spPr>
          <a:xfrm>
            <a:off x="6452721" y="4883408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Mehrheit</a:t>
            </a:r>
          </a:p>
        </p:txBody>
      </p:sp>
    </p:spTree>
    <p:extLst>
      <p:ext uri="{BB962C8B-B14F-4D97-AF65-F5344CB8AC3E}">
        <p14:creationId xmlns:p14="http://schemas.microsoft.com/office/powerpoint/2010/main" val="29477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AC665-C079-BA80-A433-0CDC63B1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b="1" dirty="0">
                <a:solidFill>
                  <a:srgbClr val="7030A0"/>
                </a:solidFill>
              </a:rPr>
              <a:t>Diskussion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550C9F-A963-015D-99D4-7C119981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dirty="0"/>
              <a:t>Diskutiert nun gemeinsam in der Klasse:</a:t>
            </a:r>
          </a:p>
        </p:txBody>
      </p:sp>
      <p:sp>
        <p:nvSpPr>
          <p:cNvPr id="4" name="Wolkenförmige Legende 3">
            <a:extLst>
              <a:ext uri="{FF2B5EF4-FFF2-40B4-BE49-F238E27FC236}">
                <a16:creationId xmlns:a16="http://schemas.microsoft.com/office/drawing/2014/main" id="{6FA09809-397B-9547-F0B2-3444EBF7BF62}"/>
              </a:ext>
            </a:extLst>
          </p:cNvPr>
          <p:cNvSpPr/>
          <p:nvPr/>
        </p:nvSpPr>
        <p:spPr bwMode="auto">
          <a:xfrm>
            <a:off x="1228724" y="1972149"/>
            <a:ext cx="4633913" cy="2913702"/>
          </a:xfrm>
          <a:prstGeom prst="cloudCallout">
            <a:avLst>
              <a:gd name="adj1" fmla="val -56476"/>
              <a:gd name="adj2" fmla="val -7085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Sollten mehr Entscheidungen per Volksentscheid getroffen werden?</a:t>
            </a:r>
          </a:p>
        </p:txBody>
      </p:sp>
      <p:sp>
        <p:nvSpPr>
          <p:cNvPr id="5" name="Wolkenförmige Legende 4">
            <a:extLst>
              <a:ext uri="{FF2B5EF4-FFF2-40B4-BE49-F238E27FC236}">
                <a16:creationId xmlns:a16="http://schemas.microsoft.com/office/drawing/2014/main" id="{501636A5-A51C-77E7-1902-BC687D665F11}"/>
              </a:ext>
            </a:extLst>
          </p:cNvPr>
          <p:cNvSpPr/>
          <p:nvPr/>
        </p:nvSpPr>
        <p:spPr bwMode="auto">
          <a:xfrm>
            <a:off x="5862637" y="3147539"/>
            <a:ext cx="4633913" cy="2913702"/>
          </a:xfrm>
          <a:prstGeom prst="cloudCallout">
            <a:avLst>
              <a:gd name="adj1" fmla="val 66854"/>
              <a:gd name="adj2" fmla="val -8360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welches Anliegen würdest du ein Volksbegehren einbringen wollen?</a:t>
            </a:r>
          </a:p>
        </p:txBody>
      </p:sp>
    </p:spTree>
    <p:extLst>
      <p:ext uri="{BB962C8B-B14F-4D97-AF65-F5344CB8AC3E}">
        <p14:creationId xmlns:p14="http://schemas.microsoft.com/office/powerpoint/2010/main" val="252851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6EEAAF4-8BBD-48D7-CEF4-D164D02A1A76}"/>
              </a:ext>
            </a:extLst>
          </p:cNvPr>
          <p:cNvSpPr/>
          <p:nvPr/>
        </p:nvSpPr>
        <p:spPr>
          <a:xfrm>
            <a:off x="715992" y="405442"/>
            <a:ext cx="10368300" cy="759124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Art. 72 BV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95AC04-93D7-8075-4C52-8B3FA7D0D122}"/>
              </a:ext>
            </a:extLst>
          </p:cNvPr>
          <p:cNvSpPr txBox="1"/>
          <p:nvPr/>
        </p:nvSpPr>
        <p:spPr>
          <a:xfrm>
            <a:off x="842963" y="1428750"/>
            <a:ext cx="10241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(1) Die Gesetze werden vom Landtag oder vom Volk (Volksentscheid) beschlossen.</a:t>
            </a:r>
          </a:p>
        </p:txBody>
      </p:sp>
    </p:spTree>
    <p:extLst>
      <p:ext uri="{BB962C8B-B14F-4D97-AF65-F5344CB8AC3E}">
        <p14:creationId xmlns:p14="http://schemas.microsoft.com/office/powerpoint/2010/main" val="159390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4AC90-E216-D377-6DE2-879EF85F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3B86754-4DF4-5DE7-1BC1-84B58D9D0864}"/>
              </a:ext>
            </a:extLst>
          </p:cNvPr>
          <p:cNvSpPr/>
          <p:nvPr/>
        </p:nvSpPr>
        <p:spPr>
          <a:xfrm>
            <a:off x="715992" y="405442"/>
            <a:ext cx="10368300" cy="759124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Art. 74 BV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2E1B333-44FC-4D91-3DEB-9743923A804A}"/>
              </a:ext>
            </a:extLst>
          </p:cNvPr>
          <p:cNvSpPr txBox="1"/>
          <p:nvPr/>
        </p:nvSpPr>
        <p:spPr>
          <a:xfrm>
            <a:off x="842963" y="1428750"/>
            <a:ext cx="102413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(1) Ein Volksentscheid ist herbeizuführen, wenn ein Zehntel der stimmberechtigten Staatsbürger das Begehren nach Schaffung eines Gesetzes stellt.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(2) Dem Volksbegehren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muß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ein ausgearbeiteter und mit Gründen versehener Gesetzentwurf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zugrundeliegen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(3) Das Volksbegehren ist vom Ministerpräsidenten namens der Staatsregierung unter Darlegung ihrer Stellungnahme dem Landtag zu unterbreiten.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(4) Wenn der Landtag das Volksbegehren ablehnt, kann er dem Volk einen eigenen Gesetzentwurf zur Entscheidung mit vorlegen.</a:t>
            </a:r>
          </a:p>
        </p:txBody>
      </p:sp>
    </p:spTree>
    <p:extLst>
      <p:ext uri="{BB962C8B-B14F-4D97-AF65-F5344CB8AC3E}">
        <p14:creationId xmlns:p14="http://schemas.microsoft.com/office/powerpoint/2010/main" val="423818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622006" y="521890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Verwendete Literatur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622006" y="996490"/>
            <a:ext cx="10110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Karl Huber, Volksbegehren und Volksentscheid, in: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https://www.historisches-lexikon-bayerns.de/Lexikon/Volksbegehren_und_Volksentscheid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(DL vom 24.10.2025)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Bayerischer Landtag, Volksgesetzgebung, in: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https://www.bayern.landtag.de/parlament/aufgaben-des-landtags/gesetzgebung/volksgesetzgebung/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(DL vom 24.10.2025)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Bayr. Staatsministerium des Innern, für Sport und Integration, Volksbegehren und Volksentscheide, in: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https://www.stmi.bayern.de/wahlen-und-abstimmungen/volksbegehren-und-volksentscheide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/   (DL vom 24.10.2025)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Impuls VVS" id="{4156CCFA-C922-6C40-A4B5-E66292494602}" vid="{586C7EEA-5D88-8D4B-82C6-69C4D9649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329</Words>
  <Application>Microsoft Office PowerPoint</Application>
  <PresentationFormat>Breitbild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</vt:lpstr>
      <vt:lpstr>PowerPoint-Präsentation</vt:lpstr>
      <vt:lpstr>PowerPoint-Präsentation</vt:lpstr>
      <vt:lpstr>Wie läuft ein Volksbegehren bzw. Volksentscheid ab?</vt:lpstr>
      <vt:lpstr>PowerPoint-Präsentation</vt:lpstr>
      <vt:lpstr>PowerPoint-Präsentation</vt:lpstr>
      <vt:lpstr>Diskussion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Staatsinstitut für Schulqualität und Bildungsforschung</dc:creator>
  <cp:lastModifiedBy>Weber, Alexandra</cp:lastModifiedBy>
  <cp:revision>3</cp:revision>
  <dcterms:created xsi:type="dcterms:W3CDTF">2025-10-26T15:30:37Z</dcterms:created>
  <dcterms:modified xsi:type="dcterms:W3CDTF">2025-11-03T11:08:47Z</dcterms:modified>
</cp:coreProperties>
</file>