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362" r:id="rId3"/>
    <p:sldId id="382" r:id="rId4"/>
    <p:sldId id="381" r:id="rId5"/>
    <p:sldId id="273" r:id="rId6"/>
    <p:sldId id="27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EEDD11-8555-D25B-4E99-F729621F9355}" name="Weber, Alexandra" initials="WA" userId="Weber, Alexand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9F9"/>
    <a:srgbClr val="CE9CE4"/>
    <a:srgbClr val="C8C7BC"/>
    <a:srgbClr val="E61873"/>
    <a:srgbClr val="662483"/>
    <a:srgbClr val="C7C7C7"/>
    <a:srgbClr val="652483"/>
    <a:srgbClr val="DDDDDD"/>
    <a:srgbClr val="BA75D9"/>
    <a:srgbClr val="298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C07BF-19F6-41E8-B3F9-BEC916DA8B07}" v="13" dt="2025-12-14T16:23:26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6182" autoAdjust="0"/>
  </p:normalViewPr>
  <p:slideViewPr>
    <p:cSldViewPr snapToGrid="0">
      <p:cViewPr varScale="1">
        <p:scale>
          <a:sx n="64" d="100"/>
          <a:sy n="64" d="100"/>
        </p:scale>
        <p:origin x="700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Maier" userId="5724da4c-efa3-4bdf-afcf-5da0e1484acf" providerId="ADAL" clId="{F79DA9D3-1525-477E-8D11-DBFB0CB42C21}"/>
    <pc:docChg chg="undo redo custSel addSld delSld modSld sldOrd">
      <pc:chgData name="Angela Maier" userId="5724da4c-efa3-4bdf-afcf-5da0e1484acf" providerId="ADAL" clId="{F79DA9D3-1525-477E-8D11-DBFB0CB42C21}" dt="2025-11-30T16:12:26.155" v="1591" actId="20577"/>
      <pc:docMkLst>
        <pc:docMk/>
      </pc:docMkLst>
      <pc:sldChg chg="modSp mod">
        <pc:chgData name="Angela Maier" userId="5724da4c-efa3-4bdf-afcf-5da0e1484acf" providerId="ADAL" clId="{F79DA9D3-1525-477E-8D11-DBFB0CB42C21}" dt="2025-11-30T16:05:38.372" v="1319" actId="20577"/>
        <pc:sldMkLst>
          <pc:docMk/>
          <pc:sldMk cId="2893606816" sldId="273"/>
        </pc:sldMkLst>
        <pc:spChg chg="mod">
          <ac:chgData name="Angela Maier" userId="5724da4c-efa3-4bdf-afcf-5da0e1484acf" providerId="ADAL" clId="{F79DA9D3-1525-477E-8D11-DBFB0CB42C21}" dt="2025-11-30T16:05:38.372" v="1319" actId="20577"/>
          <ac:spMkLst>
            <pc:docMk/>
            <pc:sldMk cId="2893606816" sldId="273"/>
            <ac:spMk id="5" creationId="{4018AB28-87D5-4A04-AFD5-F6A3BA97D66F}"/>
          </ac:spMkLst>
        </pc:spChg>
      </pc:sldChg>
      <pc:sldChg chg="modSp mod modNotesTx">
        <pc:chgData name="Angela Maier" userId="5724da4c-efa3-4bdf-afcf-5da0e1484acf" providerId="ADAL" clId="{F79DA9D3-1525-477E-8D11-DBFB0CB42C21}" dt="2025-11-30T16:12:26.155" v="1591" actId="20577"/>
        <pc:sldMkLst>
          <pc:docMk/>
          <pc:sldMk cId="1540966898" sldId="362"/>
        </pc:sldMkLst>
        <pc:spChg chg="mod">
          <ac:chgData name="Angela Maier" userId="5724da4c-efa3-4bdf-afcf-5da0e1484acf" providerId="ADAL" clId="{F79DA9D3-1525-477E-8D11-DBFB0CB42C21}" dt="2025-11-30T16:10:16.297" v="1548" actId="20577"/>
          <ac:spMkLst>
            <pc:docMk/>
            <pc:sldMk cId="1540966898" sldId="362"/>
            <ac:spMk id="2" creationId="{03A5FCCD-E96A-C986-1E13-7F6F5A160E78}"/>
          </ac:spMkLst>
        </pc:spChg>
        <pc:spChg chg="mod">
          <ac:chgData name="Angela Maier" userId="5724da4c-efa3-4bdf-afcf-5da0e1484acf" providerId="ADAL" clId="{F79DA9D3-1525-477E-8D11-DBFB0CB42C21}" dt="2025-11-30T16:10:07.632" v="1526" actId="6549"/>
          <ac:spMkLst>
            <pc:docMk/>
            <pc:sldMk cId="1540966898" sldId="362"/>
            <ac:spMk id="3" creationId="{B11E2C96-C172-930A-5722-7D012F7E8F2D}"/>
          </ac:spMkLst>
        </pc:spChg>
        <pc:spChg chg="mod">
          <ac:chgData name="Angela Maier" userId="5724da4c-efa3-4bdf-afcf-5da0e1484acf" providerId="ADAL" clId="{F79DA9D3-1525-477E-8D11-DBFB0CB42C21}" dt="2025-11-30T15:57:24.894" v="1194" actId="20577"/>
          <ac:spMkLst>
            <pc:docMk/>
            <pc:sldMk cId="1540966898" sldId="362"/>
            <ac:spMk id="4" creationId="{CEBA7CA9-832C-6D55-9B17-2A8E0197A48C}"/>
          </ac:spMkLst>
        </pc:spChg>
        <pc:spChg chg="mod">
          <ac:chgData name="Angela Maier" userId="5724da4c-efa3-4bdf-afcf-5da0e1484acf" providerId="ADAL" clId="{F79DA9D3-1525-477E-8D11-DBFB0CB42C21}" dt="2025-11-30T14:44:26.298" v="66" actId="20577"/>
          <ac:spMkLst>
            <pc:docMk/>
            <pc:sldMk cId="1540966898" sldId="362"/>
            <ac:spMk id="8" creationId="{A10ADADA-1290-5BBF-3246-D12789888649}"/>
          </ac:spMkLst>
        </pc:spChg>
        <pc:spChg chg="mod">
          <ac:chgData name="Angela Maier" userId="5724da4c-efa3-4bdf-afcf-5da0e1484acf" providerId="ADAL" clId="{F79DA9D3-1525-477E-8D11-DBFB0CB42C21}" dt="2025-11-30T16:08:58.607" v="1486" actId="14100"/>
          <ac:spMkLst>
            <pc:docMk/>
            <pc:sldMk cId="1540966898" sldId="362"/>
            <ac:spMk id="15" creationId="{26F25AD2-1863-E6CA-883B-E80908417830}"/>
          </ac:spMkLst>
        </pc:spChg>
        <pc:spChg chg="mod">
          <ac:chgData name="Angela Maier" userId="5724da4c-efa3-4bdf-afcf-5da0e1484acf" providerId="ADAL" clId="{F79DA9D3-1525-477E-8D11-DBFB0CB42C21}" dt="2025-11-30T16:10:26.049" v="1549" actId="1076"/>
          <ac:spMkLst>
            <pc:docMk/>
            <pc:sldMk cId="1540966898" sldId="362"/>
            <ac:spMk id="24" creationId="{94511F0D-0E0C-C894-E5DD-92DF469A04D4}"/>
          </ac:spMkLst>
        </pc:spChg>
      </pc:sldChg>
      <pc:sldChg chg="addSp delSp modSp mod">
        <pc:chgData name="Angela Maier" userId="5724da4c-efa3-4bdf-afcf-5da0e1484acf" providerId="ADAL" clId="{F79DA9D3-1525-477E-8D11-DBFB0CB42C21}" dt="2025-11-30T16:06:23.040" v="1373" actId="1076"/>
        <pc:sldMkLst>
          <pc:docMk/>
          <pc:sldMk cId="1008159693" sldId="375"/>
        </pc:sldMkLst>
        <pc:spChg chg="add mod">
          <ac:chgData name="Angela Maier" userId="5724da4c-efa3-4bdf-afcf-5da0e1484acf" providerId="ADAL" clId="{F79DA9D3-1525-477E-8D11-DBFB0CB42C21}" dt="2025-11-30T16:06:18.857" v="1372" actId="14100"/>
          <ac:spMkLst>
            <pc:docMk/>
            <pc:sldMk cId="1008159693" sldId="375"/>
            <ac:spMk id="2" creationId="{4C77011E-A62B-14CF-CBEE-673D46C5988C}"/>
          </ac:spMkLst>
        </pc:spChg>
        <pc:spChg chg="add">
          <ac:chgData name="Angela Maier" userId="5724da4c-efa3-4bdf-afcf-5da0e1484acf" providerId="ADAL" clId="{F79DA9D3-1525-477E-8D11-DBFB0CB42C21}" dt="2025-11-30T15:41:58.463" v="985"/>
          <ac:spMkLst>
            <pc:docMk/>
            <pc:sldMk cId="1008159693" sldId="375"/>
            <ac:spMk id="3" creationId="{4737B24C-B855-DC1C-355A-4CB5FE552751}"/>
          </ac:spMkLst>
        </pc:spChg>
        <pc:spChg chg="add mod">
          <ac:chgData name="Angela Maier" userId="5724da4c-efa3-4bdf-afcf-5da0e1484acf" providerId="ADAL" clId="{F79DA9D3-1525-477E-8D11-DBFB0CB42C21}" dt="2025-11-30T15:42:29.865" v="992"/>
          <ac:spMkLst>
            <pc:docMk/>
            <pc:sldMk cId="1008159693" sldId="375"/>
            <ac:spMk id="14" creationId="{12150D39-172D-C36C-DBE5-DBCFEEE28EE0}"/>
          </ac:spMkLst>
        </pc:spChg>
        <pc:spChg chg="add">
          <ac:chgData name="Angela Maier" userId="5724da4c-efa3-4bdf-afcf-5da0e1484acf" providerId="ADAL" clId="{F79DA9D3-1525-477E-8D11-DBFB0CB42C21}" dt="2025-11-30T15:55:15.226" v="1175"/>
          <ac:spMkLst>
            <pc:docMk/>
            <pc:sldMk cId="1008159693" sldId="375"/>
            <ac:spMk id="15" creationId="{C54E542B-3EC2-1CB2-DD23-16349F1C23F4}"/>
          </ac:spMkLst>
        </pc:spChg>
        <pc:spChg chg="mod">
          <ac:chgData name="Angela Maier" userId="5724da4c-efa3-4bdf-afcf-5da0e1484acf" providerId="ADAL" clId="{F79DA9D3-1525-477E-8D11-DBFB0CB42C21}" dt="2025-11-30T15:58:15.733" v="1202" actId="6549"/>
          <ac:spMkLst>
            <pc:docMk/>
            <pc:sldMk cId="1008159693" sldId="375"/>
            <ac:spMk id="16" creationId="{2B4A7A77-0128-DBB2-07DC-F4113A7DCF99}"/>
          </ac:spMkLst>
        </pc:spChg>
        <pc:spChg chg="del">
          <ac:chgData name="Angela Maier" userId="5724da4c-efa3-4bdf-afcf-5da0e1484acf" providerId="ADAL" clId="{F79DA9D3-1525-477E-8D11-DBFB0CB42C21}" dt="2025-11-30T15:42:15.629" v="990" actId="478"/>
          <ac:spMkLst>
            <pc:docMk/>
            <pc:sldMk cId="1008159693" sldId="375"/>
            <ac:spMk id="17" creationId="{454199A4-40D6-354B-119F-B4326D1A3075}"/>
          </ac:spMkLst>
        </pc:spChg>
        <pc:spChg chg="add mod">
          <ac:chgData name="Angela Maier" userId="5724da4c-efa3-4bdf-afcf-5da0e1484acf" providerId="ADAL" clId="{F79DA9D3-1525-477E-8D11-DBFB0CB42C21}" dt="2025-11-30T16:06:23.040" v="1373" actId="1076"/>
          <ac:spMkLst>
            <pc:docMk/>
            <pc:sldMk cId="1008159693" sldId="375"/>
            <ac:spMk id="19" creationId="{B74DE6B2-630F-D742-11F3-1BFF27C1E77D}"/>
          </ac:spMkLst>
        </pc:spChg>
        <pc:picChg chg="del">
          <ac:chgData name="Angela Maier" userId="5724da4c-efa3-4bdf-afcf-5da0e1484acf" providerId="ADAL" clId="{F79DA9D3-1525-477E-8D11-DBFB0CB42C21}" dt="2025-11-30T15:41:49.007" v="983" actId="478"/>
          <ac:picMkLst>
            <pc:docMk/>
            <pc:sldMk cId="1008159693" sldId="375"/>
            <ac:picMk id="2" creationId="{F7150E31-76F8-9C4E-1F64-D463A2C0D513}"/>
          </ac:picMkLst>
        </pc:picChg>
        <pc:picChg chg="add del mod">
          <ac:chgData name="Angela Maier" userId="5724da4c-efa3-4bdf-afcf-5da0e1484acf" providerId="ADAL" clId="{F79DA9D3-1525-477E-8D11-DBFB0CB42C21}" dt="2025-11-30T15:58:17.830" v="1203" actId="1076"/>
          <ac:picMkLst>
            <pc:docMk/>
            <pc:sldMk cId="1008159693" sldId="375"/>
            <ac:picMk id="13" creationId="{0D1D7660-C3D8-02AE-4C55-C911887F3B6E}"/>
          </ac:picMkLst>
        </pc:picChg>
        <pc:picChg chg="add mod">
          <ac:chgData name="Angela Maier" userId="5724da4c-efa3-4bdf-afcf-5da0e1484acf" providerId="ADAL" clId="{F79DA9D3-1525-477E-8D11-DBFB0CB42C21}" dt="2025-11-30T15:58:19.436" v="1204" actId="1076"/>
          <ac:picMkLst>
            <pc:docMk/>
            <pc:sldMk cId="1008159693" sldId="375"/>
            <ac:picMk id="18" creationId="{0F690B15-E782-F23F-9E43-C1ABB780E64A}"/>
          </ac:picMkLst>
        </pc:picChg>
      </pc:sldChg>
      <pc:sldChg chg="del">
        <pc:chgData name="Angela Maier" userId="5724da4c-efa3-4bdf-afcf-5da0e1484acf" providerId="ADAL" clId="{F79DA9D3-1525-477E-8D11-DBFB0CB42C21}" dt="2025-11-30T14:42:47.419" v="53" actId="47"/>
        <pc:sldMkLst>
          <pc:docMk/>
          <pc:sldMk cId="828692999" sldId="376"/>
        </pc:sldMkLst>
      </pc:sldChg>
      <pc:sldChg chg="modSp mod">
        <pc:chgData name="Angela Maier" userId="5724da4c-efa3-4bdf-afcf-5da0e1484acf" providerId="ADAL" clId="{F79DA9D3-1525-477E-8D11-DBFB0CB42C21}" dt="2025-11-30T15:34:10.764" v="528" actId="20577"/>
        <pc:sldMkLst>
          <pc:docMk/>
          <pc:sldMk cId="1724925293" sldId="377"/>
        </pc:sldMkLst>
        <pc:spChg chg="mod">
          <ac:chgData name="Angela Maier" userId="5724da4c-efa3-4bdf-afcf-5da0e1484acf" providerId="ADAL" clId="{F79DA9D3-1525-477E-8D11-DBFB0CB42C21}" dt="2025-11-30T15:27:02.676" v="339"/>
          <ac:spMkLst>
            <pc:docMk/>
            <pc:sldMk cId="1724925293" sldId="377"/>
            <ac:spMk id="12" creationId="{EB712E6B-EACF-4C43-0B8C-E18E409E92A7}"/>
          </ac:spMkLst>
        </pc:spChg>
        <pc:spChg chg="mod">
          <ac:chgData name="Angela Maier" userId="5724da4c-efa3-4bdf-afcf-5da0e1484acf" providerId="ADAL" clId="{F79DA9D3-1525-477E-8D11-DBFB0CB42C21}" dt="2025-11-30T15:34:10.764" v="528" actId="20577"/>
          <ac:spMkLst>
            <pc:docMk/>
            <pc:sldMk cId="1724925293" sldId="377"/>
            <ac:spMk id="16" creationId="{2B4A7A77-0128-DBB2-07DC-F4113A7DCF99}"/>
          </ac:spMkLst>
        </pc:spChg>
      </pc:sldChg>
      <pc:sldChg chg="delSp modSp mod">
        <pc:chgData name="Angela Maier" userId="5724da4c-efa3-4bdf-afcf-5da0e1484acf" providerId="ADAL" clId="{F79DA9D3-1525-477E-8D11-DBFB0CB42C21}" dt="2025-11-30T16:08:37.265" v="1482" actId="478"/>
        <pc:sldMkLst>
          <pc:docMk/>
          <pc:sldMk cId="3024198333" sldId="378"/>
        </pc:sldMkLst>
        <pc:spChg chg="mod">
          <ac:chgData name="Angela Maier" userId="5724da4c-efa3-4bdf-afcf-5da0e1484acf" providerId="ADAL" clId="{F79DA9D3-1525-477E-8D11-DBFB0CB42C21}" dt="2025-11-30T15:14:24.498" v="113" actId="1076"/>
          <ac:spMkLst>
            <pc:docMk/>
            <pc:sldMk cId="3024198333" sldId="378"/>
            <ac:spMk id="12" creationId="{EB712E6B-EACF-4C43-0B8C-E18E409E92A7}"/>
          </ac:spMkLst>
        </pc:spChg>
        <pc:spChg chg="mod">
          <ac:chgData name="Angela Maier" userId="5724da4c-efa3-4bdf-afcf-5da0e1484acf" providerId="ADAL" clId="{F79DA9D3-1525-477E-8D11-DBFB0CB42C21}" dt="2025-11-30T15:52:43.405" v="1099" actId="6549"/>
          <ac:spMkLst>
            <pc:docMk/>
            <pc:sldMk cId="3024198333" sldId="378"/>
            <ac:spMk id="16" creationId="{2B4A7A77-0128-DBB2-07DC-F4113A7DCF99}"/>
          </ac:spMkLst>
        </pc:spChg>
        <pc:spChg chg="del">
          <ac:chgData name="Angela Maier" userId="5724da4c-efa3-4bdf-afcf-5da0e1484acf" providerId="ADAL" clId="{F79DA9D3-1525-477E-8D11-DBFB0CB42C21}" dt="2025-11-30T16:08:37.265" v="1482" actId="478"/>
          <ac:spMkLst>
            <pc:docMk/>
            <pc:sldMk cId="3024198333" sldId="378"/>
            <ac:spMk id="17" creationId="{454199A4-40D6-354B-119F-B4326D1A3075}"/>
          </ac:spMkLst>
        </pc:spChg>
      </pc:sldChg>
      <pc:sldChg chg="modSp mod">
        <pc:chgData name="Angela Maier" userId="5724da4c-efa3-4bdf-afcf-5da0e1484acf" providerId="ADAL" clId="{F79DA9D3-1525-477E-8D11-DBFB0CB42C21}" dt="2025-11-30T16:08:23.788" v="1480" actId="1076"/>
        <pc:sldMkLst>
          <pc:docMk/>
          <pc:sldMk cId="3685198176" sldId="381"/>
        </pc:sldMkLst>
        <pc:spChg chg="mod">
          <ac:chgData name="Angela Maier" userId="5724da4c-efa3-4bdf-afcf-5da0e1484acf" providerId="ADAL" clId="{F79DA9D3-1525-477E-8D11-DBFB0CB42C21}" dt="2025-11-30T16:06:39.150" v="1387" actId="20577"/>
          <ac:spMkLst>
            <pc:docMk/>
            <pc:sldMk cId="3685198176" sldId="381"/>
            <ac:spMk id="15" creationId="{26F25AD2-1863-E6CA-883B-E80908417830}"/>
          </ac:spMkLst>
        </pc:spChg>
        <pc:spChg chg="mod">
          <ac:chgData name="Angela Maier" userId="5724da4c-efa3-4bdf-afcf-5da0e1484acf" providerId="ADAL" clId="{F79DA9D3-1525-477E-8D11-DBFB0CB42C21}" dt="2025-11-30T16:06:45.084" v="1389" actId="20577"/>
          <ac:spMkLst>
            <pc:docMk/>
            <pc:sldMk cId="3685198176" sldId="381"/>
            <ac:spMk id="19" creationId="{2B08FEB8-590A-00D0-2ECB-4E03B0BD40DD}"/>
          </ac:spMkLst>
        </pc:spChg>
        <pc:spChg chg="mod">
          <ac:chgData name="Angela Maier" userId="5724da4c-efa3-4bdf-afcf-5da0e1484acf" providerId="ADAL" clId="{F79DA9D3-1525-477E-8D11-DBFB0CB42C21}" dt="2025-11-30T16:08:10.745" v="1477" actId="20577"/>
          <ac:spMkLst>
            <pc:docMk/>
            <pc:sldMk cId="3685198176" sldId="381"/>
            <ac:spMk id="24" creationId="{94511F0D-0E0C-C894-E5DD-92DF469A04D4}"/>
          </ac:spMkLst>
        </pc:spChg>
        <pc:spChg chg="mod">
          <ac:chgData name="Angela Maier" userId="5724da4c-efa3-4bdf-afcf-5da0e1484acf" providerId="ADAL" clId="{F79DA9D3-1525-477E-8D11-DBFB0CB42C21}" dt="2025-11-30T16:06:55.928" v="1393" actId="20577"/>
          <ac:spMkLst>
            <pc:docMk/>
            <pc:sldMk cId="3685198176" sldId="381"/>
            <ac:spMk id="25" creationId="{9E062BB9-FEC8-864B-D451-55BB1CE81B14}"/>
          </ac:spMkLst>
        </pc:spChg>
        <pc:spChg chg="mod">
          <ac:chgData name="Angela Maier" userId="5724da4c-efa3-4bdf-afcf-5da0e1484acf" providerId="ADAL" clId="{F79DA9D3-1525-477E-8D11-DBFB0CB42C21}" dt="2025-11-30T16:08:23.788" v="1480" actId="1076"/>
          <ac:spMkLst>
            <pc:docMk/>
            <pc:sldMk cId="3685198176" sldId="381"/>
            <ac:spMk id="27" creationId="{227F4162-4457-6B24-6BF7-9A7888085CAF}"/>
          </ac:spMkLst>
        </pc:spChg>
      </pc:sldChg>
      <pc:sldChg chg="modSp add del mod">
        <pc:chgData name="Angela Maier" userId="5724da4c-efa3-4bdf-afcf-5da0e1484acf" providerId="ADAL" clId="{F79DA9D3-1525-477E-8D11-DBFB0CB42C21}" dt="2025-11-30T15:38:03.332" v="717" actId="47"/>
        <pc:sldMkLst>
          <pc:docMk/>
          <pc:sldMk cId="2906466729" sldId="382"/>
        </pc:sldMkLst>
        <pc:spChg chg="mod">
          <ac:chgData name="Angela Maier" userId="5724da4c-efa3-4bdf-afcf-5da0e1484acf" providerId="ADAL" clId="{F79DA9D3-1525-477E-8D11-DBFB0CB42C21}" dt="2025-11-30T15:14:50.242" v="117" actId="6549"/>
          <ac:spMkLst>
            <pc:docMk/>
            <pc:sldMk cId="2906466729" sldId="382"/>
            <ac:spMk id="12" creationId="{EB712E6B-EACF-4C43-0B8C-E18E409E92A7}"/>
          </ac:spMkLst>
        </pc:spChg>
      </pc:sldChg>
      <pc:sldChg chg="delSp modSp add mod ord">
        <pc:chgData name="Angela Maier" userId="5724da4c-efa3-4bdf-afcf-5da0e1484acf" providerId="ADAL" clId="{F79DA9D3-1525-477E-8D11-DBFB0CB42C21}" dt="2025-11-30T16:08:39.908" v="1483" actId="478"/>
        <pc:sldMkLst>
          <pc:docMk/>
          <pc:sldMk cId="2225820301" sldId="383"/>
        </pc:sldMkLst>
        <pc:spChg chg="mod">
          <ac:chgData name="Angela Maier" userId="5724da4c-efa3-4bdf-afcf-5da0e1484acf" providerId="ADAL" clId="{F79DA9D3-1525-477E-8D11-DBFB0CB42C21}" dt="2025-11-30T16:03:54.323" v="1304" actId="403"/>
          <ac:spMkLst>
            <pc:docMk/>
            <pc:sldMk cId="2225820301" sldId="383"/>
            <ac:spMk id="16" creationId="{2B4A7A77-0128-DBB2-07DC-F4113A7DCF99}"/>
          </ac:spMkLst>
        </pc:spChg>
        <pc:spChg chg="del">
          <ac:chgData name="Angela Maier" userId="5724da4c-efa3-4bdf-afcf-5da0e1484acf" providerId="ADAL" clId="{F79DA9D3-1525-477E-8D11-DBFB0CB42C21}" dt="2025-11-30T16:08:39.908" v="1483" actId="478"/>
          <ac:spMkLst>
            <pc:docMk/>
            <pc:sldMk cId="2225820301" sldId="383"/>
            <ac:spMk id="17" creationId="{454199A4-40D6-354B-119F-B4326D1A3075}"/>
          </ac:spMkLst>
        </pc:spChg>
      </pc:sldChg>
      <pc:sldChg chg="add del">
        <pc:chgData name="Angela Maier" userId="5724da4c-efa3-4bdf-afcf-5da0e1484acf" providerId="ADAL" clId="{F79DA9D3-1525-477E-8D11-DBFB0CB42C21}" dt="2025-11-30T15:14:44.578" v="116" actId="47"/>
        <pc:sldMkLst>
          <pc:docMk/>
          <pc:sldMk cId="2461755206" sldId="383"/>
        </pc:sldMkLst>
      </pc:sldChg>
      <pc:sldChg chg="delSp modSp add mod">
        <pc:chgData name="Angela Maier" userId="5724da4c-efa3-4bdf-afcf-5da0e1484acf" providerId="ADAL" clId="{F79DA9D3-1525-477E-8D11-DBFB0CB42C21}" dt="2025-11-30T16:08:42.538" v="1484" actId="478"/>
        <pc:sldMkLst>
          <pc:docMk/>
          <pc:sldMk cId="2130982957" sldId="384"/>
        </pc:sldMkLst>
        <pc:spChg chg="mod">
          <ac:chgData name="Angela Maier" userId="5724da4c-efa3-4bdf-afcf-5da0e1484acf" providerId="ADAL" clId="{F79DA9D3-1525-477E-8D11-DBFB0CB42C21}" dt="2025-11-30T15:57:40.515" v="1195" actId="20577"/>
          <ac:spMkLst>
            <pc:docMk/>
            <pc:sldMk cId="2130982957" sldId="384"/>
            <ac:spMk id="16" creationId="{2B4A7A77-0128-DBB2-07DC-F4113A7DCF99}"/>
          </ac:spMkLst>
        </pc:spChg>
        <pc:spChg chg="del">
          <ac:chgData name="Angela Maier" userId="5724da4c-efa3-4bdf-afcf-5da0e1484acf" providerId="ADAL" clId="{F79DA9D3-1525-477E-8D11-DBFB0CB42C21}" dt="2025-11-30T16:08:42.538" v="1484" actId="478"/>
          <ac:spMkLst>
            <pc:docMk/>
            <pc:sldMk cId="2130982957" sldId="384"/>
            <ac:spMk id="17" creationId="{454199A4-40D6-354B-119F-B4326D1A3075}"/>
          </ac:spMkLst>
        </pc:spChg>
      </pc:sldChg>
      <pc:sldChg chg="add del">
        <pc:chgData name="Angela Maier" userId="5724da4c-efa3-4bdf-afcf-5da0e1484acf" providerId="ADAL" clId="{F79DA9D3-1525-477E-8D11-DBFB0CB42C21}" dt="2025-11-30T15:27:06.522" v="340" actId="47"/>
        <pc:sldMkLst>
          <pc:docMk/>
          <pc:sldMk cId="153557083" sldId="385"/>
        </pc:sldMkLst>
      </pc:sldChg>
      <pc:sldChg chg="add del">
        <pc:chgData name="Angela Maier" userId="5724da4c-efa3-4bdf-afcf-5da0e1484acf" providerId="ADAL" clId="{F79DA9D3-1525-477E-8D11-DBFB0CB42C21}" dt="2025-11-30T15:16:03.862" v="121"/>
        <pc:sldMkLst>
          <pc:docMk/>
          <pc:sldMk cId="963410041" sldId="385"/>
        </pc:sldMkLst>
      </pc:sldChg>
      <pc:sldChg chg="delSp modSp add mod">
        <pc:chgData name="Angela Maier" userId="5724da4c-efa3-4bdf-afcf-5da0e1484acf" providerId="ADAL" clId="{F79DA9D3-1525-477E-8D11-DBFB0CB42C21}" dt="2025-11-30T16:08:33.984" v="1481" actId="478"/>
        <pc:sldMkLst>
          <pc:docMk/>
          <pc:sldMk cId="1745976179" sldId="385"/>
        </pc:sldMkLst>
        <pc:spChg chg="mod">
          <ac:chgData name="Angela Maier" userId="5724da4c-efa3-4bdf-afcf-5da0e1484acf" providerId="ADAL" clId="{F79DA9D3-1525-477E-8D11-DBFB0CB42C21}" dt="2025-11-30T15:52:32.058" v="1096" actId="14100"/>
          <ac:spMkLst>
            <pc:docMk/>
            <pc:sldMk cId="1745976179" sldId="385"/>
            <ac:spMk id="12" creationId="{EB712E6B-EACF-4C43-0B8C-E18E409E92A7}"/>
          </ac:spMkLst>
        </pc:spChg>
        <pc:spChg chg="mod">
          <ac:chgData name="Angela Maier" userId="5724da4c-efa3-4bdf-afcf-5da0e1484acf" providerId="ADAL" clId="{F79DA9D3-1525-477E-8D11-DBFB0CB42C21}" dt="2025-11-30T15:54:22.220" v="1165" actId="20577"/>
          <ac:spMkLst>
            <pc:docMk/>
            <pc:sldMk cId="1745976179" sldId="385"/>
            <ac:spMk id="16" creationId="{2B4A7A77-0128-DBB2-07DC-F4113A7DCF99}"/>
          </ac:spMkLst>
        </pc:spChg>
        <pc:spChg chg="del">
          <ac:chgData name="Angela Maier" userId="5724da4c-efa3-4bdf-afcf-5da0e1484acf" providerId="ADAL" clId="{F79DA9D3-1525-477E-8D11-DBFB0CB42C21}" dt="2025-11-30T16:08:33.984" v="1481" actId="478"/>
          <ac:spMkLst>
            <pc:docMk/>
            <pc:sldMk cId="1745976179" sldId="385"/>
            <ac:spMk id="17" creationId="{454199A4-40D6-354B-119F-B4326D1A3075}"/>
          </ac:spMkLst>
        </pc:spChg>
      </pc:sldChg>
    </pc:docChg>
  </pc:docChgLst>
  <pc:docChgLst>
    <pc:chgData name="Angela Maier" userId="5724da4c-efa3-4bdf-afcf-5da0e1484acf" providerId="ADAL" clId="{3EA31849-C905-4993-B8FD-B60DCA02BB10}"/>
    <pc:docChg chg="undo redo custSel addSld delSld modSld sldOrd">
      <pc:chgData name="Angela Maier" userId="5724da4c-efa3-4bdf-afcf-5da0e1484acf" providerId="ADAL" clId="{3EA31849-C905-4993-B8FD-B60DCA02BB10}" dt="2025-10-19T15:07:49.582" v="306" actId="20577"/>
      <pc:docMkLst>
        <pc:docMk/>
      </pc:docMkLst>
      <pc:sldChg chg="ord">
        <pc:chgData name="Angela Maier" userId="5724da4c-efa3-4bdf-afcf-5da0e1484acf" providerId="ADAL" clId="{3EA31849-C905-4993-B8FD-B60DCA02BB10}" dt="2025-10-19T15:06:41.490" v="288"/>
        <pc:sldMkLst>
          <pc:docMk/>
          <pc:sldMk cId="1424352231" sldId="274"/>
        </pc:sldMkLst>
      </pc:sldChg>
      <pc:sldChg chg="addSp modSp mod modShow modNotesTx">
        <pc:chgData name="Angela Maier" userId="5724da4c-efa3-4bdf-afcf-5da0e1484acf" providerId="ADAL" clId="{3EA31849-C905-4993-B8FD-B60DCA02BB10}" dt="2025-10-19T15:06:11.678" v="286"/>
        <pc:sldMkLst>
          <pc:docMk/>
          <pc:sldMk cId="1540966898" sldId="362"/>
        </pc:sldMkLst>
        <pc:spChg chg="mod">
          <ac:chgData name="Angela Maier" userId="5724da4c-efa3-4bdf-afcf-5da0e1484acf" providerId="ADAL" clId="{3EA31849-C905-4993-B8FD-B60DCA02BB10}" dt="2025-10-19T14:54:15.704" v="193" actId="1076"/>
          <ac:spMkLst>
            <pc:docMk/>
            <pc:sldMk cId="1540966898" sldId="362"/>
            <ac:spMk id="2" creationId="{03A5FCCD-E96A-C986-1E13-7F6F5A160E78}"/>
          </ac:spMkLst>
        </pc:spChg>
        <pc:spChg chg="add mod">
          <ac:chgData name="Angela Maier" userId="5724da4c-efa3-4bdf-afcf-5da0e1484acf" providerId="ADAL" clId="{3EA31849-C905-4993-B8FD-B60DCA02BB10}" dt="2025-10-19T14:56:14.180" v="268" actId="1076"/>
          <ac:spMkLst>
            <pc:docMk/>
            <pc:sldMk cId="1540966898" sldId="362"/>
            <ac:spMk id="3" creationId="{B11E2C96-C172-930A-5722-7D012F7E8F2D}"/>
          </ac:spMkLst>
        </pc:spChg>
        <pc:spChg chg="add mod">
          <ac:chgData name="Angela Maier" userId="5724da4c-efa3-4bdf-afcf-5da0e1484acf" providerId="ADAL" clId="{3EA31849-C905-4993-B8FD-B60DCA02BB10}" dt="2025-10-19T14:56:14.180" v="268" actId="1076"/>
          <ac:spMkLst>
            <pc:docMk/>
            <pc:sldMk cId="1540966898" sldId="362"/>
            <ac:spMk id="4" creationId="{CEBA7CA9-832C-6D55-9B17-2A8E0197A48C}"/>
          </ac:spMkLst>
        </pc:spChg>
        <pc:spChg chg="mod">
          <ac:chgData name="Angela Maier" userId="5724da4c-efa3-4bdf-afcf-5da0e1484acf" providerId="ADAL" clId="{3EA31849-C905-4993-B8FD-B60DCA02BB10}" dt="2025-10-19T14:59:58.084" v="283" actId="14100"/>
          <ac:spMkLst>
            <pc:docMk/>
            <pc:sldMk cId="1540966898" sldId="362"/>
            <ac:spMk id="5" creationId="{9EBF419D-43F9-C711-4230-83B1FB2CA855}"/>
          </ac:spMkLst>
        </pc:spChg>
        <pc:spChg chg="mod">
          <ac:chgData name="Angela Maier" userId="5724da4c-efa3-4bdf-afcf-5da0e1484acf" providerId="ADAL" clId="{3EA31849-C905-4993-B8FD-B60DCA02BB10}" dt="2025-10-19T14:59:56.705" v="282" actId="1076"/>
          <ac:spMkLst>
            <pc:docMk/>
            <pc:sldMk cId="1540966898" sldId="362"/>
            <ac:spMk id="8" creationId="{A10ADADA-1290-5BBF-3246-D12789888649}"/>
          </ac:spMkLst>
        </pc:spChg>
        <pc:spChg chg="mod">
          <ac:chgData name="Angela Maier" userId="5724da4c-efa3-4bdf-afcf-5da0e1484acf" providerId="ADAL" clId="{3EA31849-C905-4993-B8FD-B60DCA02BB10}" dt="2025-10-19T14:54:20.178" v="199" actId="6549"/>
          <ac:spMkLst>
            <pc:docMk/>
            <pc:sldMk cId="1540966898" sldId="362"/>
            <ac:spMk id="15" creationId="{26F25AD2-1863-E6CA-883B-E80908417830}"/>
          </ac:spMkLst>
        </pc:spChg>
        <pc:spChg chg="mod">
          <ac:chgData name="Angela Maier" userId="5724da4c-efa3-4bdf-afcf-5da0e1484acf" providerId="ADAL" clId="{3EA31849-C905-4993-B8FD-B60DCA02BB10}" dt="2025-10-19T14:55:17.415" v="237" actId="20577"/>
          <ac:spMkLst>
            <pc:docMk/>
            <pc:sldMk cId="1540966898" sldId="362"/>
            <ac:spMk id="24" creationId="{94511F0D-0E0C-C894-E5DD-92DF469A04D4}"/>
          </ac:spMkLst>
        </pc:spChg>
      </pc:sldChg>
      <pc:sldChg chg="modSp mod">
        <pc:chgData name="Angela Maier" userId="5724da4c-efa3-4bdf-afcf-5da0e1484acf" providerId="ADAL" clId="{3EA31849-C905-4993-B8FD-B60DCA02BB10}" dt="2025-10-19T15:07:49.582" v="306" actId="20577"/>
        <pc:sldMkLst>
          <pc:docMk/>
          <pc:sldMk cId="1724925293" sldId="377"/>
        </pc:sldMkLst>
        <pc:spChg chg="mod">
          <ac:chgData name="Angela Maier" userId="5724da4c-efa3-4bdf-afcf-5da0e1484acf" providerId="ADAL" clId="{3EA31849-C905-4993-B8FD-B60DCA02BB10}" dt="2025-10-19T15:07:49.582" v="306" actId="20577"/>
          <ac:spMkLst>
            <pc:docMk/>
            <pc:sldMk cId="1724925293" sldId="377"/>
            <ac:spMk id="16" creationId="{2B4A7A77-0128-DBB2-07DC-F4113A7DCF99}"/>
          </ac:spMkLst>
        </pc:spChg>
      </pc:sldChg>
      <pc:sldChg chg="addSp delSp modSp mod">
        <pc:chgData name="Angela Maier" userId="5724da4c-efa3-4bdf-afcf-5da0e1484acf" providerId="ADAL" clId="{3EA31849-C905-4993-B8FD-B60DCA02BB10}" dt="2025-10-19T14:59:55.387" v="280" actId="478"/>
        <pc:sldMkLst>
          <pc:docMk/>
          <pc:sldMk cId="3024198333" sldId="378"/>
        </pc:sldMkLst>
        <pc:spChg chg="add del mod">
          <ac:chgData name="Angela Maier" userId="5724da4c-efa3-4bdf-afcf-5da0e1484acf" providerId="ADAL" clId="{3EA31849-C905-4993-B8FD-B60DCA02BB10}" dt="2025-10-19T14:59:54.895" v="279" actId="20577"/>
          <ac:spMkLst>
            <pc:docMk/>
            <pc:sldMk cId="3024198333" sldId="378"/>
            <ac:spMk id="16" creationId="{2B4A7A77-0128-DBB2-07DC-F4113A7DCF99}"/>
          </ac:spMkLst>
        </pc:spChg>
        <pc:spChg chg="add del">
          <ac:chgData name="Angela Maier" userId="5724da4c-efa3-4bdf-afcf-5da0e1484acf" providerId="ADAL" clId="{3EA31849-C905-4993-B8FD-B60DCA02BB10}" dt="2025-10-19T14:59:55.387" v="280" actId="478"/>
          <ac:spMkLst>
            <pc:docMk/>
            <pc:sldMk cId="3024198333" sldId="378"/>
            <ac:spMk id="17" creationId="{454199A4-40D6-354B-119F-B4326D1A3075}"/>
          </ac:spMkLst>
        </pc:spChg>
      </pc:sldChg>
      <pc:sldChg chg="add del">
        <pc:chgData name="Angela Maier" userId="5724da4c-efa3-4bdf-afcf-5da0e1484acf" providerId="ADAL" clId="{3EA31849-C905-4993-B8FD-B60DCA02BB10}" dt="2025-10-19T15:02:43.126" v="284" actId="47"/>
        <pc:sldMkLst>
          <pc:docMk/>
          <pc:sldMk cId="617304003" sldId="379"/>
        </pc:sldMkLst>
      </pc:sldChg>
      <pc:sldChg chg="modSp mod">
        <pc:chgData name="Angela Maier" userId="5724da4c-efa3-4bdf-afcf-5da0e1484acf" providerId="ADAL" clId="{3EA31849-C905-4993-B8FD-B60DCA02BB10}" dt="2025-10-19T14:48:19.908" v="191" actId="20577"/>
        <pc:sldMkLst>
          <pc:docMk/>
          <pc:sldMk cId="3685198176" sldId="381"/>
        </pc:sldMkLst>
        <pc:spChg chg="mod">
          <ac:chgData name="Angela Maier" userId="5724da4c-efa3-4bdf-afcf-5da0e1484acf" providerId="ADAL" clId="{3EA31849-C905-4993-B8FD-B60DCA02BB10}" dt="2025-10-19T14:48:19.908" v="191" actId="20577"/>
          <ac:spMkLst>
            <pc:docMk/>
            <pc:sldMk cId="3685198176" sldId="381"/>
            <ac:spMk id="15" creationId="{26F25AD2-1863-E6CA-883B-E80908417830}"/>
          </ac:spMkLst>
        </pc:spChg>
      </pc:sldChg>
    </pc:docChg>
  </pc:docChgLst>
  <pc:docChgLst>
    <pc:chgData name="Angela Maier" userId="5724da4c-efa3-4bdf-afcf-5da0e1484acf" providerId="ADAL" clId="{264C07BF-19F6-41E8-B3F9-BEC916DA8B07}"/>
    <pc:docChg chg="undo redo custSel addSld delSld modSld sldOrd">
      <pc:chgData name="Angela Maier" userId="5724da4c-efa3-4bdf-afcf-5da0e1484acf" providerId="ADAL" clId="{264C07BF-19F6-41E8-B3F9-BEC916DA8B07}" dt="2025-12-14T16:24:23.229" v="2792" actId="20577"/>
      <pc:docMkLst>
        <pc:docMk/>
      </pc:docMkLst>
      <pc:sldChg chg="modSp add mod">
        <pc:chgData name="Angela Maier" userId="5724da4c-efa3-4bdf-afcf-5da0e1484acf" providerId="ADAL" clId="{264C07BF-19F6-41E8-B3F9-BEC916DA8B07}" dt="2025-12-14T16:22:07.952" v="2763" actId="20577"/>
        <pc:sldMkLst>
          <pc:docMk/>
          <pc:sldMk cId="2946005456" sldId="257"/>
        </pc:sldMkLst>
        <pc:spChg chg="mod">
          <ac:chgData name="Angela Maier" userId="5724da4c-efa3-4bdf-afcf-5da0e1484acf" providerId="ADAL" clId="{264C07BF-19F6-41E8-B3F9-BEC916DA8B07}" dt="2025-12-14T16:22:07.952" v="2763" actId="20577"/>
          <ac:spMkLst>
            <pc:docMk/>
            <pc:sldMk cId="2946005456" sldId="257"/>
            <ac:spMk id="2" creationId="{7AD1DF20-CB40-430F-BD8E-22B4D67C62E5}"/>
          </ac:spMkLst>
        </pc:spChg>
        <pc:spChg chg="mod">
          <ac:chgData name="Angela Maier" userId="5724da4c-efa3-4bdf-afcf-5da0e1484acf" providerId="ADAL" clId="{264C07BF-19F6-41E8-B3F9-BEC916DA8B07}" dt="2025-12-14T15:50:55.787" v="1892" actId="6549"/>
          <ac:spMkLst>
            <pc:docMk/>
            <pc:sldMk cId="2946005456" sldId="257"/>
            <ac:spMk id="4" creationId="{CA36E5F1-7815-EE40-99A9-036935585445}"/>
          </ac:spMkLst>
        </pc:spChg>
      </pc:sldChg>
      <pc:sldChg chg="modSp mod">
        <pc:chgData name="Angela Maier" userId="5724da4c-efa3-4bdf-afcf-5da0e1484acf" providerId="ADAL" clId="{264C07BF-19F6-41E8-B3F9-BEC916DA8B07}" dt="2025-12-14T15:52:04.904" v="1937" actId="6549"/>
        <pc:sldMkLst>
          <pc:docMk/>
          <pc:sldMk cId="2893606816" sldId="273"/>
        </pc:sldMkLst>
        <pc:spChg chg="mod">
          <ac:chgData name="Angela Maier" userId="5724da4c-efa3-4bdf-afcf-5da0e1484acf" providerId="ADAL" clId="{264C07BF-19F6-41E8-B3F9-BEC916DA8B07}" dt="2025-12-14T15:52:04.904" v="1937" actId="6549"/>
          <ac:spMkLst>
            <pc:docMk/>
            <pc:sldMk cId="2893606816" sldId="273"/>
            <ac:spMk id="5" creationId="{4018AB28-87D5-4A04-AFD5-F6A3BA97D66F}"/>
          </ac:spMkLst>
        </pc:spChg>
      </pc:sldChg>
      <pc:sldChg chg="addSp delSp modSp mod modNotesTx">
        <pc:chgData name="Angela Maier" userId="5724da4c-efa3-4bdf-afcf-5da0e1484acf" providerId="ADAL" clId="{264C07BF-19F6-41E8-B3F9-BEC916DA8B07}" dt="2025-12-14T16:22:28.422" v="2765" actId="122"/>
        <pc:sldMkLst>
          <pc:docMk/>
          <pc:sldMk cId="1540966898" sldId="362"/>
        </pc:sldMkLst>
        <pc:spChg chg="del">
          <ac:chgData name="Angela Maier" userId="5724da4c-efa3-4bdf-afcf-5da0e1484acf" providerId="ADAL" clId="{264C07BF-19F6-41E8-B3F9-BEC916DA8B07}" dt="2025-12-14T15:22:23.360" v="667" actId="478"/>
          <ac:spMkLst>
            <pc:docMk/>
            <pc:sldMk cId="1540966898" sldId="362"/>
            <ac:spMk id="2" creationId="{03A5FCCD-E96A-C986-1E13-7F6F5A160E78}"/>
          </ac:spMkLst>
        </pc:spChg>
        <pc:spChg chg="del">
          <ac:chgData name="Angela Maier" userId="5724da4c-efa3-4bdf-afcf-5da0e1484acf" providerId="ADAL" clId="{264C07BF-19F6-41E8-B3F9-BEC916DA8B07}" dt="2025-12-14T15:22:25.840" v="668" actId="478"/>
          <ac:spMkLst>
            <pc:docMk/>
            <pc:sldMk cId="1540966898" sldId="362"/>
            <ac:spMk id="3" creationId="{B11E2C96-C172-930A-5722-7D012F7E8F2D}"/>
          </ac:spMkLst>
        </pc:spChg>
        <pc:spChg chg="del">
          <ac:chgData name="Angela Maier" userId="5724da4c-efa3-4bdf-afcf-5da0e1484acf" providerId="ADAL" clId="{264C07BF-19F6-41E8-B3F9-BEC916DA8B07}" dt="2025-12-14T15:22:27.733" v="669" actId="478"/>
          <ac:spMkLst>
            <pc:docMk/>
            <pc:sldMk cId="1540966898" sldId="362"/>
            <ac:spMk id="4" creationId="{CEBA7CA9-832C-6D55-9B17-2A8E0197A48C}"/>
          </ac:spMkLst>
        </pc:spChg>
        <pc:spChg chg="del">
          <ac:chgData name="Angela Maier" userId="5724da4c-efa3-4bdf-afcf-5da0e1484acf" providerId="ADAL" clId="{264C07BF-19F6-41E8-B3F9-BEC916DA8B07}" dt="2025-12-14T15:23:50.672" v="772" actId="478"/>
          <ac:spMkLst>
            <pc:docMk/>
            <pc:sldMk cId="1540966898" sldId="362"/>
            <ac:spMk id="5" creationId="{9EBF419D-43F9-C711-4230-83B1FB2CA855}"/>
          </ac:spMkLst>
        </pc:spChg>
        <pc:spChg chg="del">
          <ac:chgData name="Angela Maier" userId="5724da4c-efa3-4bdf-afcf-5da0e1484acf" providerId="ADAL" clId="{264C07BF-19F6-41E8-B3F9-BEC916DA8B07}" dt="2025-12-14T15:23:50.672" v="772" actId="478"/>
          <ac:spMkLst>
            <pc:docMk/>
            <pc:sldMk cId="1540966898" sldId="362"/>
            <ac:spMk id="8" creationId="{A10ADADA-1290-5BBF-3246-D12789888649}"/>
          </ac:spMkLst>
        </pc:spChg>
        <pc:spChg chg="mod">
          <ac:chgData name="Angela Maier" userId="5724da4c-efa3-4bdf-afcf-5da0e1484acf" providerId="ADAL" clId="{264C07BF-19F6-41E8-B3F9-BEC916DA8B07}" dt="2025-12-14T15:22:06.922" v="630" actId="20577"/>
          <ac:spMkLst>
            <pc:docMk/>
            <pc:sldMk cId="1540966898" sldId="362"/>
            <ac:spMk id="15" creationId="{26F25AD2-1863-E6CA-883B-E80908417830}"/>
          </ac:spMkLst>
        </pc:spChg>
        <pc:spChg chg="add mod">
          <ac:chgData name="Angela Maier" userId="5724da4c-efa3-4bdf-afcf-5da0e1484acf" providerId="ADAL" clId="{264C07BF-19F6-41E8-B3F9-BEC916DA8B07}" dt="2025-12-14T15:31:51.156" v="1128" actId="11530"/>
          <ac:spMkLst>
            <pc:docMk/>
            <pc:sldMk cId="1540966898" sldId="362"/>
            <ac:spMk id="22" creationId="{4A53B424-7113-8EB5-48D2-4CAE3581DD7A}"/>
          </ac:spMkLst>
        </pc:spChg>
        <pc:spChg chg="add mod">
          <ac:chgData name="Angela Maier" userId="5724da4c-efa3-4bdf-afcf-5da0e1484acf" providerId="ADAL" clId="{264C07BF-19F6-41E8-B3F9-BEC916DA8B07}" dt="2025-12-14T15:32:02.900" v="1134" actId="1076"/>
          <ac:spMkLst>
            <pc:docMk/>
            <pc:sldMk cId="1540966898" sldId="362"/>
            <ac:spMk id="23" creationId="{A978085F-137B-0EE3-A7FA-0BF32A047E22}"/>
          </ac:spMkLst>
        </pc:spChg>
        <pc:spChg chg="mod">
          <ac:chgData name="Angela Maier" userId="5724da4c-efa3-4bdf-afcf-5da0e1484acf" providerId="ADAL" clId="{264C07BF-19F6-41E8-B3F9-BEC916DA8B07}" dt="2025-12-14T16:22:28.422" v="2765" actId="122"/>
          <ac:spMkLst>
            <pc:docMk/>
            <pc:sldMk cId="1540966898" sldId="362"/>
            <ac:spMk id="24" creationId="{94511F0D-0E0C-C894-E5DD-92DF469A04D4}"/>
          </ac:spMkLst>
        </pc:spChg>
        <pc:spChg chg="add mod">
          <ac:chgData name="Angela Maier" userId="5724da4c-efa3-4bdf-afcf-5da0e1484acf" providerId="ADAL" clId="{264C07BF-19F6-41E8-B3F9-BEC916DA8B07}" dt="2025-12-14T15:52:27.101" v="1953" actId="1076"/>
          <ac:spMkLst>
            <pc:docMk/>
            <pc:sldMk cId="1540966898" sldId="362"/>
            <ac:spMk id="26" creationId="{4BDA8E5A-44A8-B3D3-AF60-D99666C5F6B6}"/>
          </ac:spMkLst>
        </pc:spChg>
        <pc:graphicFrameChg chg="add mod">
          <ac:chgData name="Angela Maier" userId="5724da4c-efa3-4bdf-afcf-5da0e1484acf" providerId="ADAL" clId="{264C07BF-19F6-41E8-B3F9-BEC916DA8B07}" dt="2025-12-14T15:24:05.702" v="775"/>
          <ac:graphicFrameMkLst>
            <pc:docMk/>
            <pc:sldMk cId="1540966898" sldId="362"/>
            <ac:graphicFrameMk id="6" creationId="{11BD5ED3-6257-F193-9BDF-44F9207984C0}"/>
          </ac:graphicFrameMkLst>
        </pc:graphicFrameChg>
        <pc:graphicFrameChg chg="add mod">
          <ac:chgData name="Angela Maier" userId="5724da4c-efa3-4bdf-afcf-5da0e1484acf" providerId="ADAL" clId="{264C07BF-19F6-41E8-B3F9-BEC916DA8B07}" dt="2025-12-14T15:24:15.677" v="776"/>
          <ac:graphicFrameMkLst>
            <pc:docMk/>
            <pc:sldMk cId="1540966898" sldId="362"/>
            <ac:graphicFrameMk id="10" creationId="{8EFFF5E3-34BA-0615-7C65-BCE74242F650}"/>
          </ac:graphicFrameMkLst>
        </pc:graphicFrameChg>
        <pc:picChg chg="add mod">
          <ac:chgData name="Angela Maier" userId="5724da4c-efa3-4bdf-afcf-5da0e1484acf" providerId="ADAL" clId="{264C07BF-19F6-41E8-B3F9-BEC916DA8B07}" dt="2025-12-14T15:24:05.702" v="775"/>
          <ac:picMkLst>
            <pc:docMk/>
            <pc:sldMk cId="1540966898" sldId="362"/>
            <ac:picMk id="7" creationId="{CACC8EA3-6250-D189-7B0A-006CFE5E7BB7}"/>
          </ac:picMkLst>
        </pc:picChg>
        <pc:picChg chg="add mod">
          <ac:chgData name="Angela Maier" userId="5724da4c-efa3-4bdf-afcf-5da0e1484acf" providerId="ADAL" clId="{264C07BF-19F6-41E8-B3F9-BEC916DA8B07}" dt="2025-12-14T15:24:05.702" v="775"/>
          <ac:picMkLst>
            <pc:docMk/>
            <pc:sldMk cId="1540966898" sldId="362"/>
            <ac:picMk id="9" creationId="{150929CB-49CA-112E-9048-961C92C1CE6F}"/>
          </ac:picMkLst>
        </pc:picChg>
        <pc:picChg chg="add mod">
          <ac:chgData name="Angela Maier" userId="5724da4c-efa3-4bdf-afcf-5da0e1484acf" providerId="ADAL" clId="{264C07BF-19F6-41E8-B3F9-BEC916DA8B07}" dt="2025-12-14T15:24:15.677" v="776"/>
          <ac:picMkLst>
            <pc:docMk/>
            <pc:sldMk cId="1540966898" sldId="362"/>
            <ac:picMk id="11" creationId="{BEBE2088-DCC0-FB66-9F2A-4ACC58CA54EF}"/>
          </ac:picMkLst>
        </pc:picChg>
        <pc:picChg chg="add mod">
          <ac:chgData name="Angela Maier" userId="5724da4c-efa3-4bdf-afcf-5da0e1484acf" providerId="ADAL" clId="{264C07BF-19F6-41E8-B3F9-BEC916DA8B07}" dt="2025-12-14T15:24:15.677" v="776"/>
          <ac:picMkLst>
            <pc:docMk/>
            <pc:sldMk cId="1540966898" sldId="362"/>
            <ac:picMk id="12" creationId="{FFB52A36-5792-A39B-3C59-2A3D55F11CBF}"/>
          </ac:picMkLst>
        </pc:picChg>
        <pc:picChg chg="add mod">
          <ac:chgData name="Angela Maier" userId="5724da4c-efa3-4bdf-afcf-5da0e1484acf" providerId="ADAL" clId="{264C07BF-19F6-41E8-B3F9-BEC916DA8B07}" dt="2025-12-14T15:30:53.578" v="1116" actId="1076"/>
          <ac:picMkLst>
            <pc:docMk/>
            <pc:sldMk cId="1540966898" sldId="362"/>
            <ac:picMk id="13" creationId="{42CCEB9C-487A-9C12-961E-99B74BC097B2}"/>
          </ac:picMkLst>
        </pc:picChg>
        <pc:picChg chg="add mod">
          <ac:chgData name="Angela Maier" userId="5724da4c-efa3-4bdf-afcf-5da0e1484acf" providerId="ADAL" clId="{264C07BF-19F6-41E8-B3F9-BEC916DA8B07}" dt="2025-12-14T15:31:56.668" v="1131" actId="1076"/>
          <ac:picMkLst>
            <pc:docMk/>
            <pc:sldMk cId="1540966898" sldId="362"/>
            <ac:picMk id="14" creationId="{30CDFEDB-0AF1-4043-ED11-07648E9F1FCA}"/>
          </ac:picMkLst>
        </pc:picChg>
        <pc:picChg chg="add mod ord">
          <ac:chgData name="Angela Maier" userId="5724da4c-efa3-4bdf-afcf-5da0e1484acf" providerId="ADAL" clId="{264C07BF-19F6-41E8-B3F9-BEC916DA8B07}" dt="2025-12-14T15:32:07.664" v="1135" actId="166"/>
          <ac:picMkLst>
            <pc:docMk/>
            <pc:sldMk cId="1540966898" sldId="362"/>
            <ac:picMk id="17" creationId="{7ABA49F6-DA12-F32E-CDBE-6E5924C7132F}"/>
          </ac:picMkLst>
        </pc:picChg>
        <pc:picChg chg="add mod">
          <ac:chgData name="Angela Maier" userId="5724da4c-efa3-4bdf-afcf-5da0e1484acf" providerId="ADAL" clId="{264C07BF-19F6-41E8-B3F9-BEC916DA8B07}" dt="2025-12-14T15:52:10.323" v="1938" actId="1076"/>
          <ac:picMkLst>
            <pc:docMk/>
            <pc:sldMk cId="1540966898" sldId="362"/>
            <ac:picMk id="19" creationId="{C67336C7-5C86-1EFF-D3BF-7E5093E2A293}"/>
          </ac:picMkLst>
        </pc:picChg>
        <pc:cxnChg chg="add del mod">
          <ac:chgData name="Angela Maier" userId="5724da4c-efa3-4bdf-afcf-5da0e1484acf" providerId="ADAL" clId="{264C07BF-19F6-41E8-B3F9-BEC916DA8B07}" dt="2025-12-14T15:31:07.820" v="1118" actId="478"/>
          <ac:cxnSpMkLst>
            <pc:docMk/>
            <pc:sldMk cId="1540966898" sldId="362"/>
            <ac:cxnSpMk id="21" creationId="{CB92E070-49C2-79DF-C39A-541B1DDBCF4C}"/>
          </ac:cxnSpMkLst>
        </pc:cxnChg>
      </pc:sldChg>
      <pc:sldChg chg="del">
        <pc:chgData name="Angela Maier" userId="5724da4c-efa3-4bdf-afcf-5da0e1484acf" providerId="ADAL" clId="{264C07BF-19F6-41E8-B3F9-BEC916DA8B07}" dt="2025-12-14T15:21:29.083" v="593" actId="47"/>
        <pc:sldMkLst>
          <pc:docMk/>
          <pc:sldMk cId="1008159693" sldId="375"/>
        </pc:sldMkLst>
      </pc:sldChg>
      <pc:sldChg chg="del">
        <pc:chgData name="Angela Maier" userId="5724da4c-efa3-4bdf-afcf-5da0e1484acf" providerId="ADAL" clId="{264C07BF-19F6-41E8-B3F9-BEC916DA8B07}" dt="2025-12-14T15:21:30.856" v="594" actId="47"/>
        <pc:sldMkLst>
          <pc:docMk/>
          <pc:sldMk cId="1724925293" sldId="377"/>
        </pc:sldMkLst>
      </pc:sldChg>
      <pc:sldChg chg="del">
        <pc:chgData name="Angela Maier" userId="5724da4c-efa3-4bdf-afcf-5da0e1484acf" providerId="ADAL" clId="{264C07BF-19F6-41E8-B3F9-BEC916DA8B07}" dt="2025-12-14T15:21:31.867" v="596" actId="47"/>
        <pc:sldMkLst>
          <pc:docMk/>
          <pc:sldMk cId="3024198333" sldId="378"/>
        </pc:sldMkLst>
      </pc:sldChg>
      <pc:sldChg chg="modSp mod ord modNotesTx">
        <pc:chgData name="Angela Maier" userId="5724da4c-efa3-4bdf-afcf-5da0e1484acf" providerId="ADAL" clId="{264C07BF-19F6-41E8-B3F9-BEC916DA8B07}" dt="2025-12-14T16:24:23.229" v="2792" actId="20577"/>
        <pc:sldMkLst>
          <pc:docMk/>
          <pc:sldMk cId="3685198176" sldId="381"/>
        </pc:sldMkLst>
        <pc:spChg chg="mod">
          <ac:chgData name="Angela Maier" userId="5724da4c-efa3-4bdf-afcf-5da0e1484acf" providerId="ADAL" clId="{264C07BF-19F6-41E8-B3F9-BEC916DA8B07}" dt="2025-12-14T15:14:36.864" v="161" actId="14100"/>
          <ac:spMkLst>
            <pc:docMk/>
            <pc:sldMk cId="3685198176" sldId="381"/>
            <ac:spMk id="6" creationId="{F0606B05-EAD8-56FB-B594-49FE7C71DA03}"/>
          </ac:spMkLst>
        </pc:spChg>
        <pc:spChg chg="mod">
          <ac:chgData name="Angela Maier" userId="5724da4c-efa3-4bdf-afcf-5da0e1484acf" providerId="ADAL" clId="{264C07BF-19F6-41E8-B3F9-BEC916DA8B07}" dt="2025-12-14T15:20:56.962" v="539" actId="1076"/>
          <ac:spMkLst>
            <pc:docMk/>
            <pc:sldMk cId="3685198176" sldId="381"/>
            <ac:spMk id="7" creationId="{9EC2710E-30EC-CF7F-DD8E-F282381D2316}"/>
          </ac:spMkLst>
        </pc:spChg>
        <pc:spChg chg="mod">
          <ac:chgData name="Angela Maier" userId="5724da4c-efa3-4bdf-afcf-5da0e1484acf" providerId="ADAL" clId="{264C07BF-19F6-41E8-B3F9-BEC916DA8B07}" dt="2025-12-14T15:21:40.596" v="599" actId="6549"/>
          <ac:spMkLst>
            <pc:docMk/>
            <pc:sldMk cId="3685198176" sldId="381"/>
            <ac:spMk id="15" creationId="{26F25AD2-1863-E6CA-883B-E80908417830}"/>
          </ac:spMkLst>
        </pc:spChg>
        <pc:spChg chg="mod">
          <ac:chgData name="Angela Maier" userId="5724da4c-efa3-4bdf-afcf-5da0e1484acf" providerId="ADAL" clId="{264C07BF-19F6-41E8-B3F9-BEC916DA8B07}" dt="2025-12-14T16:23:55.461" v="2772" actId="20577"/>
          <ac:spMkLst>
            <pc:docMk/>
            <pc:sldMk cId="3685198176" sldId="381"/>
            <ac:spMk id="19" creationId="{2B08FEB8-590A-00D0-2ECB-4E03B0BD40DD}"/>
          </ac:spMkLst>
        </pc:spChg>
        <pc:spChg chg="mod">
          <ac:chgData name="Angela Maier" userId="5724da4c-efa3-4bdf-afcf-5da0e1484acf" providerId="ADAL" clId="{264C07BF-19F6-41E8-B3F9-BEC916DA8B07}" dt="2025-12-14T16:24:08.589" v="2784" actId="20577"/>
          <ac:spMkLst>
            <pc:docMk/>
            <pc:sldMk cId="3685198176" sldId="381"/>
            <ac:spMk id="24" creationId="{94511F0D-0E0C-C894-E5DD-92DF469A04D4}"/>
          </ac:spMkLst>
        </pc:spChg>
        <pc:spChg chg="mod">
          <ac:chgData name="Angela Maier" userId="5724da4c-efa3-4bdf-afcf-5da0e1484acf" providerId="ADAL" clId="{264C07BF-19F6-41E8-B3F9-BEC916DA8B07}" dt="2025-12-14T16:24:01.806" v="2778" actId="20577"/>
          <ac:spMkLst>
            <pc:docMk/>
            <pc:sldMk cId="3685198176" sldId="381"/>
            <ac:spMk id="25" creationId="{9E062BB9-FEC8-864B-D451-55BB1CE81B14}"/>
          </ac:spMkLst>
        </pc:spChg>
        <pc:spChg chg="mod">
          <ac:chgData name="Angela Maier" userId="5724da4c-efa3-4bdf-afcf-5da0e1484acf" providerId="ADAL" clId="{264C07BF-19F6-41E8-B3F9-BEC916DA8B07}" dt="2025-12-14T16:24:23.229" v="2792" actId="20577"/>
          <ac:spMkLst>
            <pc:docMk/>
            <pc:sldMk cId="3685198176" sldId="381"/>
            <ac:spMk id="27" creationId="{227F4162-4457-6B24-6BF7-9A7888085CAF}"/>
          </ac:spMkLst>
        </pc:spChg>
      </pc:sldChg>
      <pc:sldChg chg="modSp add mod modNotesTx">
        <pc:chgData name="Angela Maier" userId="5724da4c-efa3-4bdf-afcf-5da0e1484acf" providerId="ADAL" clId="{264C07BF-19F6-41E8-B3F9-BEC916DA8B07}" dt="2025-12-14T16:23:07.626" v="2766" actId="20577"/>
        <pc:sldMkLst>
          <pc:docMk/>
          <pc:sldMk cId="3110541644" sldId="382"/>
        </pc:sldMkLst>
        <pc:spChg chg="mod">
          <ac:chgData name="Angela Maier" userId="5724da4c-efa3-4bdf-afcf-5da0e1484acf" providerId="ADAL" clId="{264C07BF-19F6-41E8-B3F9-BEC916DA8B07}" dt="2025-12-14T15:37:07.556" v="1369" actId="688"/>
          <ac:spMkLst>
            <pc:docMk/>
            <pc:sldMk cId="3110541644" sldId="382"/>
            <ac:spMk id="22" creationId="{4A53B424-7113-8EB5-48D2-4CAE3581DD7A}"/>
          </ac:spMkLst>
        </pc:spChg>
        <pc:spChg chg="mod">
          <ac:chgData name="Angela Maier" userId="5724da4c-efa3-4bdf-afcf-5da0e1484acf" providerId="ADAL" clId="{264C07BF-19F6-41E8-B3F9-BEC916DA8B07}" dt="2025-12-14T15:43:34.405" v="1673" actId="1076"/>
          <ac:spMkLst>
            <pc:docMk/>
            <pc:sldMk cId="3110541644" sldId="382"/>
            <ac:spMk id="23" creationId="{A978085F-137B-0EE3-A7FA-0BF32A047E22}"/>
          </ac:spMkLst>
        </pc:spChg>
        <pc:spChg chg="mod">
          <ac:chgData name="Angela Maier" userId="5724da4c-efa3-4bdf-afcf-5da0e1484acf" providerId="ADAL" clId="{264C07BF-19F6-41E8-B3F9-BEC916DA8B07}" dt="2025-12-14T15:45:57.564" v="1801" actId="20577"/>
          <ac:spMkLst>
            <pc:docMk/>
            <pc:sldMk cId="3110541644" sldId="382"/>
            <ac:spMk id="24" creationId="{94511F0D-0E0C-C894-E5DD-92DF469A04D4}"/>
          </ac:spMkLst>
        </pc:spChg>
        <pc:picChg chg="mod">
          <ac:chgData name="Angela Maier" userId="5724da4c-efa3-4bdf-afcf-5da0e1484acf" providerId="ADAL" clId="{264C07BF-19F6-41E8-B3F9-BEC916DA8B07}" dt="2025-12-14T15:37:03.276" v="1366" actId="1076"/>
          <ac:picMkLst>
            <pc:docMk/>
            <pc:sldMk cId="3110541644" sldId="382"/>
            <ac:picMk id="13" creationId="{42CCEB9C-487A-9C12-961E-99B74BC097B2}"/>
          </ac:picMkLst>
        </pc:picChg>
        <pc:picChg chg="mod">
          <ac:chgData name="Angela Maier" userId="5724da4c-efa3-4bdf-afcf-5da0e1484acf" providerId="ADAL" clId="{264C07BF-19F6-41E8-B3F9-BEC916DA8B07}" dt="2025-12-14T15:43:39.061" v="1675" actId="1076"/>
          <ac:picMkLst>
            <pc:docMk/>
            <pc:sldMk cId="3110541644" sldId="382"/>
            <ac:picMk id="14" creationId="{30CDFEDB-0AF1-4043-ED11-07648E9F1FCA}"/>
          </ac:picMkLst>
        </pc:picChg>
        <pc:picChg chg="mod ord">
          <ac:chgData name="Angela Maier" userId="5724da4c-efa3-4bdf-afcf-5da0e1484acf" providerId="ADAL" clId="{264C07BF-19F6-41E8-B3F9-BEC916DA8B07}" dt="2025-12-14T15:43:32.902" v="1672" actId="1076"/>
          <ac:picMkLst>
            <pc:docMk/>
            <pc:sldMk cId="3110541644" sldId="382"/>
            <ac:picMk id="17" creationId="{7ABA49F6-DA12-F32E-CDBE-6E5924C7132F}"/>
          </ac:picMkLst>
        </pc:picChg>
        <pc:picChg chg="mod">
          <ac:chgData name="Angela Maier" userId="5724da4c-efa3-4bdf-afcf-5da0e1484acf" providerId="ADAL" clId="{264C07BF-19F6-41E8-B3F9-BEC916DA8B07}" dt="2025-12-14T15:43:28.646" v="1669" actId="14100"/>
          <ac:picMkLst>
            <pc:docMk/>
            <pc:sldMk cId="3110541644" sldId="382"/>
            <ac:picMk id="19" creationId="{C67336C7-5C86-1EFF-D3BF-7E5093E2A293}"/>
          </ac:picMkLst>
        </pc:picChg>
      </pc:sldChg>
      <pc:sldChg chg="del">
        <pc:chgData name="Angela Maier" userId="5724da4c-efa3-4bdf-afcf-5da0e1484acf" providerId="ADAL" clId="{264C07BF-19F6-41E8-B3F9-BEC916DA8B07}" dt="2025-12-14T15:21:32.421" v="597" actId="47"/>
        <pc:sldMkLst>
          <pc:docMk/>
          <pc:sldMk cId="2225820301" sldId="383"/>
        </pc:sldMkLst>
      </pc:sldChg>
      <pc:sldChg chg="del">
        <pc:chgData name="Angela Maier" userId="5724da4c-efa3-4bdf-afcf-5da0e1484acf" providerId="ADAL" clId="{264C07BF-19F6-41E8-B3F9-BEC916DA8B07}" dt="2025-12-14T15:21:33.121" v="598" actId="47"/>
        <pc:sldMkLst>
          <pc:docMk/>
          <pc:sldMk cId="2130982957" sldId="384"/>
        </pc:sldMkLst>
      </pc:sldChg>
      <pc:sldChg chg="del">
        <pc:chgData name="Angela Maier" userId="5724da4c-efa3-4bdf-afcf-5da0e1484acf" providerId="ADAL" clId="{264C07BF-19F6-41E8-B3F9-BEC916DA8B07}" dt="2025-12-14T15:21:31.329" v="595" actId="47"/>
        <pc:sldMkLst>
          <pc:docMk/>
          <pc:sldMk cId="1745976179" sldId="3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57B9-9A4E-43CD-A30F-225ABDA39837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3A1A0-E829-41CA-B8E2-45E0A51C1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08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58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de-DE" dirty="0"/>
              <a:t>Die Lehrkraft leitet hier mit Impulsfragen die Reflexion an, sodass den Schülerinnen und Schülern klar wird, dass sie von allen Entscheidungen betroffen sind und somit auch alle Ebenen wichtig sind. </a:t>
            </a:r>
          </a:p>
          <a:p>
            <a:pPr marL="0" lv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de-DE" dirty="0"/>
              <a:t>Am unmittelbarsten und direktesten sind jedoch meist die Entscheidungen auf der (manchmal vernachlässigten) kommunalen Ebene zu spüren. </a:t>
            </a:r>
          </a:p>
          <a:p>
            <a:pPr marL="0" lv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de-DE" dirty="0"/>
              <a:t>Ebenso erkennen sie, dass nicht alle die gleichen Interessen haben und somit Entscheidungen unterschiedliche Wirkung entfalten.</a:t>
            </a:r>
          </a:p>
          <a:p>
            <a:pPr marL="0" lvl="0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de-DE" dirty="0"/>
              <a:t>Beispiel:</a:t>
            </a:r>
          </a:p>
          <a:p>
            <a:pPr marL="0" lv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de-DE" dirty="0"/>
              <a:t>Ist es euch leicht gefallen, Entscheidungen als „unwichtig“ einzustufen?</a:t>
            </a:r>
          </a:p>
          <a:p>
            <a:pPr marL="0" lv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de-DE" dirty="0"/>
              <a:t>Wart ihr immer einer Meinung?</a:t>
            </a:r>
          </a:p>
          <a:p>
            <a:pPr marL="0" lv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de-DE" dirty="0"/>
              <a:t>Welche Ebene betrifft euch am direktesten?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39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29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AC968-075E-E252-DB6C-ACF51E1D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94511F0D-0E0C-C894-E5DD-92DF469A04D4}"/>
              </a:ext>
            </a:extLst>
          </p:cNvPr>
          <p:cNvSpPr txBox="1"/>
          <p:nvPr/>
        </p:nvSpPr>
        <p:spPr>
          <a:xfrm>
            <a:off x="314457" y="1180742"/>
            <a:ext cx="10833038" cy="1938992"/>
          </a:xfrm>
          <a:prstGeom prst="rect">
            <a:avLst/>
          </a:prstGeom>
          <a:solidFill>
            <a:srgbClr val="F4E9F9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Findet euch in 3-4er Teams zusammen.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Diskutiert innerhalb eures Teams, wie direkt euch die Entscheidungen auf den Kärtchen betreffen. 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Trefft eure Entscheidung, indem ihr die Kärtchen auf dem Plakat platziert. </a:t>
            </a: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(1 = Am wichtigsten für uns; 12 = Am unwichtigsten für uns)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6F25AD2-1863-E6CA-883B-E80908417830}"/>
              </a:ext>
            </a:extLst>
          </p:cNvPr>
          <p:cNvSpPr txBox="1"/>
          <p:nvPr/>
        </p:nvSpPr>
        <p:spPr>
          <a:xfrm>
            <a:off x="1458410" y="398219"/>
            <a:ext cx="7747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Entscheidungen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2CCEB9C-487A-9C12-961E-99B74BC09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5354">
            <a:off x="3430617" y="3919036"/>
            <a:ext cx="2143744" cy="190317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0CDFEDB-0AF1-4043-ED11-07648E9F1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054">
            <a:off x="8660267" y="3914942"/>
            <a:ext cx="2609450" cy="2011079"/>
          </a:xfrm>
          <a:prstGeom prst="rect">
            <a:avLst/>
          </a:prstGeom>
        </p:spPr>
      </p:pic>
      <p:pic>
        <p:nvPicPr>
          <p:cNvPr id="19" name="Grafik 18" descr="Ein Bild, das Entwurf, Zeichnung, Lineart, Kinderkunst enthält.&#10;&#10;Automatisch generierte Beschreibung">
            <a:extLst>
              <a:ext uri="{FF2B5EF4-FFF2-40B4-BE49-F238E27FC236}">
                <a16:creationId xmlns:a16="http://schemas.microsoft.com/office/drawing/2014/main" id="{C67336C7-5C86-1EFF-D3BF-7E5093E2A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963">
            <a:off x="1056418" y="3712794"/>
            <a:ext cx="1277992" cy="2432506"/>
          </a:xfrm>
          <a:prstGeom prst="rect">
            <a:avLst/>
          </a:prstGeom>
        </p:spPr>
      </p:pic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4A53B424-7113-8EB5-48D2-4CAE3581DD7A}"/>
              </a:ext>
            </a:extLst>
          </p:cNvPr>
          <p:cNvSpPr/>
          <p:nvPr/>
        </p:nvSpPr>
        <p:spPr>
          <a:xfrm rot="20688310">
            <a:off x="2280621" y="4679576"/>
            <a:ext cx="993380" cy="311972"/>
          </a:xfrm>
          <a:custGeom>
            <a:avLst/>
            <a:gdLst>
              <a:gd name="connsiteX0" fmla="*/ 0 w 993380"/>
              <a:gd name="connsiteY0" fmla="*/ 77993 h 311972"/>
              <a:gd name="connsiteX1" fmla="*/ 837394 w 993380"/>
              <a:gd name="connsiteY1" fmla="*/ 77993 h 311972"/>
              <a:gd name="connsiteX2" fmla="*/ 837394 w 993380"/>
              <a:gd name="connsiteY2" fmla="*/ 0 h 311972"/>
              <a:gd name="connsiteX3" fmla="*/ 993380 w 993380"/>
              <a:gd name="connsiteY3" fmla="*/ 155986 h 311972"/>
              <a:gd name="connsiteX4" fmla="*/ 837394 w 993380"/>
              <a:gd name="connsiteY4" fmla="*/ 311972 h 311972"/>
              <a:gd name="connsiteX5" fmla="*/ 837394 w 993380"/>
              <a:gd name="connsiteY5" fmla="*/ 233979 h 311972"/>
              <a:gd name="connsiteX6" fmla="*/ 0 w 993380"/>
              <a:gd name="connsiteY6" fmla="*/ 233979 h 311972"/>
              <a:gd name="connsiteX7" fmla="*/ 0 w 993380"/>
              <a:gd name="connsiteY7" fmla="*/ 77993 h 31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3380" h="311972" fill="none" extrusionOk="0">
                <a:moveTo>
                  <a:pt x="0" y="77993"/>
                </a:moveTo>
                <a:cubicBezTo>
                  <a:pt x="397859" y="135470"/>
                  <a:pt x="730582" y="91016"/>
                  <a:pt x="837394" y="77993"/>
                </a:cubicBezTo>
                <a:cubicBezTo>
                  <a:pt x="831744" y="60809"/>
                  <a:pt x="831161" y="28703"/>
                  <a:pt x="837394" y="0"/>
                </a:cubicBezTo>
                <a:cubicBezTo>
                  <a:pt x="912426" y="59418"/>
                  <a:pt x="927641" y="71552"/>
                  <a:pt x="993380" y="155986"/>
                </a:cubicBezTo>
                <a:cubicBezTo>
                  <a:pt x="988076" y="186262"/>
                  <a:pt x="911556" y="259365"/>
                  <a:pt x="837394" y="311972"/>
                </a:cubicBezTo>
                <a:cubicBezTo>
                  <a:pt x="831788" y="287058"/>
                  <a:pt x="833064" y="259803"/>
                  <a:pt x="837394" y="233979"/>
                </a:cubicBezTo>
                <a:cubicBezTo>
                  <a:pt x="472324" y="239526"/>
                  <a:pt x="366915" y="160080"/>
                  <a:pt x="0" y="233979"/>
                </a:cubicBezTo>
                <a:cubicBezTo>
                  <a:pt x="-3677" y="193645"/>
                  <a:pt x="9344" y="130969"/>
                  <a:pt x="0" y="77993"/>
                </a:cubicBezTo>
                <a:close/>
              </a:path>
              <a:path w="993380" h="311972" stroke="0" extrusionOk="0">
                <a:moveTo>
                  <a:pt x="0" y="77993"/>
                </a:moveTo>
                <a:cubicBezTo>
                  <a:pt x="122002" y="34111"/>
                  <a:pt x="674563" y="100759"/>
                  <a:pt x="837394" y="77993"/>
                </a:cubicBezTo>
                <a:cubicBezTo>
                  <a:pt x="844082" y="67866"/>
                  <a:pt x="831813" y="21387"/>
                  <a:pt x="837394" y="0"/>
                </a:cubicBezTo>
                <a:cubicBezTo>
                  <a:pt x="894026" y="34204"/>
                  <a:pt x="969674" y="145963"/>
                  <a:pt x="993380" y="155986"/>
                </a:cubicBezTo>
                <a:cubicBezTo>
                  <a:pt x="968443" y="163956"/>
                  <a:pt x="912480" y="231087"/>
                  <a:pt x="837394" y="311972"/>
                </a:cubicBezTo>
                <a:cubicBezTo>
                  <a:pt x="836922" y="293912"/>
                  <a:pt x="841504" y="254034"/>
                  <a:pt x="837394" y="233979"/>
                </a:cubicBezTo>
                <a:cubicBezTo>
                  <a:pt x="734846" y="163744"/>
                  <a:pt x="216312" y="287892"/>
                  <a:pt x="0" y="233979"/>
                </a:cubicBezTo>
                <a:cubicBezTo>
                  <a:pt x="3297" y="182189"/>
                  <a:pt x="-7670" y="109771"/>
                  <a:pt x="0" y="77993"/>
                </a:cubicBezTo>
                <a:close/>
              </a:path>
            </a:pathLst>
          </a:custGeom>
          <a:solidFill>
            <a:srgbClr val="F4E9F9"/>
          </a:solidFill>
          <a:ln w="28575"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1670402538">
                  <a:prstGeom prst="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A978085F-137B-0EE3-A7FA-0BF32A047E22}"/>
              </a:ext>
            </a:extLst>
          </p:cNvPr>
          <p:cNvSpPr/>
          <p:nvPr/>
        </p:nvSpPr>
        <p:spPr>
          <a:xfrm rot="20874440">
            <a:off x="7535173" y="4655437"/>
            <a:ext cx="993380" cy="311972"/>
          </a:xfrm>
          <a:custGeom>
            <a:avLst/>
            <a:gdLst>
              <a:gd name="connsiteX0" fmla="*/ 0 w 993380"/>
              <a:gd name="connsiteY0" fmla="*/ 77993 h 311972"/>
              <a:gd name="connsiteX1" fmla="*/ 837394 w 993380"/>
              <a:gd name="connsiteY1" fmla="*/ 77993 h 311972"/>
              <a:gd name="connsiteX2" fmla="*/ 837394 w 993380"/>
              <a:gd name="connsiteY2" fmla="*/ 0 h 311972"/>
              <a:gd name="connsiteX3" fmla="*/ 993380 w 993380"/>
              <a:gd name="connsiteY3" fmla="*/ 155986 h 311972"/>
              <a:gd name="connsiteX4" fmla="*/ 837394 w 993380"/>
              <a:gd name="connsiteY4" fmla="*/ 311972 h 311972"/>
              <a:gd name="connsiteX5" fmla="*/ 837394 w 993380"/>
              <a:gd name="connsiteY5" fmla="*/ 233979 h 311972"/>
              <a:gd name="connsiteX6" fmla="*/ 0 w 993380"/>
              <a:gd name="connsiteY6" fmla="*/ 233979 h 311972"/>
              <a:gd name="connsiteX7" fmla="*/ 0 w 993380"/>
              <a:gd name="connsiteY7" fmla="*/ 77993 h 31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3380" h="311972" fill="none" extrusionOk="0">
                <a:moveTo>
                  <a:pt x="0" y="77993"/>
                </a:moveTo>
                <a:cubicBezTo>
                  <a:pt x="397859" y="135470"/>
                  <a:pt x="730582" y="91016"/>
                  <a:pt x="837394" y="77993"/>
                </a:cubicBezTo>
                <a:cubicBezTo>
                  <a:pt x="831744" y="60809"/>
                  <a:pt x="831161" y="28703"/>
                  <a:pt x="837394" y="0"/>
                </a:cubicBezTo>
                <a:cubicBezTo>
                  <a:pt x="912426" y="59418"/>
                  <a:pt x="927641" y="71552"/>
                  <a:pt x="993380" y="155986"/>
                </a:cubicBezTo>
                <a:cubicBezTo>
                  <a:pt x="988076" y="186262"/>
                  <a:pt x="911556" y="259365"/>
                  <a:pt x="837394" y="311972"/>
                </a:cubicBezTo>
                <a:cubicBezTo>
                  <a:pt x="831788" y="287058"/>
                  <a:pt x="833064" y="259803"/>
                  <a:pt x="837394" y="233979"/>
                </a:cubicBezTo>
                <a:cubicBezTo>
                  <a:pt x="472324" y="239526"/>
                  <a:pt x="366915" y="160080"/>
                  <a:pt x="0" y="233979"/>
                </a:cubicBezTo>
                <a:cubicBezTo>
                  <a:pt x="-3677" y="193645"/>
                  <a:pt x="9344" y="130969"/>
                  <a:pt x="0" y="77993"/>
                </a:cubicBezTo>
                <a:close/>
              </a:path>
              <a:path w="993380" h="311972" stroke="0" extrusionOk="0">
                <a:moveTo>
                  <a:pt x="0" y="77993"/>
                </a:moveTo>
                <a:cubicBezTo>
                  <a:pt x="122002" y="34111"/>
                  <a:pt x="674563" y="100759"/>
                  <a:pt x="837394" y="77993"/>
                </a:cubicBezTo>
                <a:cubicBezTo>
                  <a:pt x="844082" y="67866"/>
                  <a:pt x="831813" y="21387"/>
                  <a:pt x="837394" y="0"/>
                </a:cubicBezTo>
                <a:cubicBezTo>
                  <a:pt x="894026" y="34204"/>
                  <a:pt x="969674" y="145963"/>
                  <a:pt x="993380" y="155986"/>
                </a:cubicBezTo>
                <a:cubicBezTo>
                  <a:pt x="968443" y="163956"/>
                  <a:pt x="912480" y="231087"/>
                  <a:pt x="837394" y="311972"/>
                </a:cubicBezTo>
                <a:cubicBezTo>
                  <a:pt x="836922" y="293912"/>
                  <a:pt x="841504" y="254034"/>
                  <a:pt x="837394" y="233979"/>
                </a:cubicBezTo>
                <a:cubicBezTo>
                  <a:pt x="734846" y="163744"/>
                  <a:pt x="216312" y="287892"/>
                  <a:pt x="0" y="233979"/>
                </a:cubicBezTo>
                <a:cubicBezTo>
                  <a:pt x="3297" y="182189"/>
                  <a:pt x="-7670" y="109771"/>
                  <a:pt x="0" y="77993"/>
                </a:cubicBezTo>
                <a:close/>
              </a:path>
            </a:pathLst>
          </a:custGeom>
          <a:solidFill>
            <a:srgbClr val="F4E9F9"/>
          </a:solidFill>
          <a:ln w="28575"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1670402538">
                  <a:prstGeom prst="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Ein Bild, das Zeichnung, Entwurf, Lineart, Malbuch enthält.&#10;&#10;Automatisch generierte Beschreibung">
            <a:extLst>
              <a:ext uri="{FF2B5EF4-FFF2-40B4-BE49-F238E27FC236}">
                <a16:creationId xmlns:a16="http://schemas.microsoft.com/office/drawing/2014/main" id="{7ABA49F6-DA12-F32E-CDBE-6E5924C71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603">
            <a:off x="6218784" y="3669723"/>
            <a:ext cx="1518719" cy="230339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4BDA8E5A-44A8-B3D3-AF60-D99666C5F6B6}"/>
              </a:ext>
            </a:extLst>
          </p:cNvPr>
          <p:cNvSpPr txBox="1"/>
          <p:nvPr/>
        </p:nvSpPr>
        <p:spPr>
          <a:xfrm>
            <a:off x="765267" y="6048354"/>
            <a:ext cx="6094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Bilder: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Ariane Sailer</a:t>
            </a:r>
            <a:endParaRPr lang="de-DE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6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AC968-075E-E252-DB6C-ACF51E1D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Zeichnung, Entwurf, Lineart, Malbuch enthält.&#10;&#10;Automatisch generierte Beschreibung">
            <a:extLst>
              <a:ext uri="{FF2B5EF4-FFF2-40B4-BE49-F238E27FC236}">
                <a16:creationId xmlns:a16="http://schemas.microsoft.com/office/drawing/2014/main" id="{7ABA49F6-DA12-F32E-CDBE-6E5924C71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690">
            <a:off x="4763996" y="4608015"/>
            <a:ext cx="1049188" cy="159126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94511F0D-0E0C-C894-E5DD-92DF469A04D4}"/>
              </a:ext>
            </a:extLst>
          </p:cNvPr>
          <p:cNvSpPr txBox="1"/>
          <p:nvPr/>
        </p:nvSpPr>
        <p:spPr>
          <a:xfrm>
            <a:off x="314456" y="1180742"/>
            <a:ext cx="11669563" cy="2954655"/>
          </a:xfrm>
          <a:prstGeom prst="rect">
            <a:avLst/>
          </a:prstGeom>
          <a:solidFill>
            <a:srgbClr val="F4E9F9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Auf der Rückseite der Kärtchen seht ihr, auf welcher politischen Ebene die Entscheidung getroffen wird.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Bundesregierung (Bundeskanzlerin/Bundeskanzler)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Landesregierung (Ministerpräsidentin/Ministerpräsident)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Kommunale Gremien</a:t>
            </a:r>
          </a:p>
          <a:p>
            <a:pPr lvl="2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	Kreistag (Landrätin/Landrat)</a:t>
            </a:r>
          </a:p>
          <a:p>
            <a:pPr lvl="2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	Gemeinderat/Stadtrat (Bürgermeisterin/Bürgermeister)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2. Diskutiert auf Basis eurer Einschätzung,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 welche Ebene euch am direktesten betrifft.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6F25AD2-1863-E6CA-883B-E80908417830}"/>
              </a:ext>
            </a:extLst>
          </p:cNvPr>
          <p:cNvSpPr txBox="1"/>
          <p:nvPr/>
        </p:nvSpPr>
        <p:spPr>
          <a:xfrm>
            <a:off x="1458410" y="398219"/>
            <a:ext cx="7747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Entscheidungen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2CCEB9C-487A-9C12-961E-99B74BC09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5354">
            <a:off x="3493881" y="5109135"/>
            <a:ext cx="947872" cy="84150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0CDFEDB-0AF1-4043-ED11-07648E9F1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0054">
            <a:off x="7853359" y="4676345"/>
            <a:ext cx="2155369" cy="1661123"/>
          </a:xfrm>
          <a:prstGeom prst="rect">
            <a:avLst/>
          </a:prstGeom>
        </p:spPr>
      </p:pic>
      <p:pic>
        <p:nvPicPr>
          <p:cNvPr id="19" name="Grafik 18" descr="Ein Bild, das Entwurf, Zeichnung, Lineart, Kinderkunst enthält.&#10;&#10;Automatisch generierte Beschreibung">
            <a:extLst>
              <a:ext uri="{FF2B5EF4-FFF2-40B4-BE49-F238E27FC236}">
                <a16:creationId xmlns:a16="http://schemas.microsoft.com/office/drawing/2014/main" id="{C67336C7-5C86-1EFF-D3BF-7E5093E2A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963">
            <a:off x="1183684" y="4866968"/>
            <a:ext cx="549450" cy="1045812"/>
          </a:xfrm>
          <a:prstGeom prst="rect">
            <a:avLst/>
          </a:prstGeom>
        </p:spPr>
      </p:pic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4A53B424-7113-8EB5-48D2-4CAE3581DD7A}"/>
              </a:ext>
            </a:extLst>
          </p:cNvPr>
          <p:cNvSpPr/>
          <p:nvPr/>
        </p:nvSpPr>
        <p:spPr>
          <a:xfrm rot="1710938">
            <a:off x="2241382" y="5045211"/>
            <a:ext cx="993380" cy="311972"/>
          </a:xfrm>
          <a:custGeom>
            <a:avLst/>
            <a:gdLst>
              <a:gd name="connsiteX0" fmla="*/ 0 w 993380"/>
              <a:gd name="connsiteY0" fmla="*/ 77993 h 311972"/>
              <a:gd name="connsiteX1" fmla="*/ 837394 w 993380"/>
              <a:gd name="connsiteY1" fmla="*/ 77993 h 311972"/>
              <a:gd name="connsiteX2" fmla="*/ 837394 w 993380"/>
              <a:gd name="connsiteY2" fmla="*/ 0 h 311972"/>
              <a:gd name="connsiteX3" fmla="*/ 993380 w 993380"/>
              <a:gd name="connsiteY3" fmla="*/ 155986 h 311972"/>
              <a:gd name="connsiteX4" fmla="*/ 837394 w 993380"/>
              <a:gd name="connsiteY4" fmla="*/ 311972 h 311972"/>
              <a:gd name="connsiteX5" fmla="*/ 837394 w 993380"/>
              <a:gd name="connsiteY5" fmla="*/ 233979 h 311972"/>
              <a:gd name="connsiteX6" fmla="*/ 0 w 993380"/>
              <a:gd name="connsiteY6" fmla="*/ 233979 h 311972"/>
              <a:gd name="connsiteX7" fmla="*/ 0 w 993380"/>
              <a:gd name="connsiteY7" fmla="*/ 77993 h 31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3380" h="311972" fill="none" extrusionOk="0">
                <a:moveTo>
                  <a:pt x="0" y="77993"/>
                </a:moveTo>
                <a:cubicBezTo>
                  <a:pt x="397859" y="135470"/>
                  <a:pt x="730582" y="91016"/>
                  <a:pt x="837394" y="77993"/>
                </a:cubicBezTo>
                <a:cubicBezTo>
                  <a:pt x="831744" y="60809"/>
                  <a:pt x="831161" y="28703"/>
                  <a:pt x="837394" y="0"/>
                </a:cubicBezTo>
                <a:cubicBezTo>
                  <a:pt x="912426" y="59418"/>
                  <a:pt x="927641" y="71552"/>
                  <a:pt x="993380" y="155986"/>
                </a:cubicBezTo>
                <a:cubicBezTo>
                  <a:pt x="988076" y="186262"/>
                  <a:pt x="911556" y="259365"/>
                  <a:pt x="837394" y="311972"/>
                </a:cubicBezTo>
                <a:cubicBezTo>
                  <a:pt x="831788" y="287058"/>
                  <a:pt x="833064" y="259803"/>
                  <a:pt x="837394" y="233979"/>
                </a:cubicBezTo>
                <a:cubicBezTo>
                  <a:pt x="472324" y="239526"/>
                  <a:pt x="366915" y="160080"/>
                  <a:pt x="0" y="233979"/>
                </a:cubicBezTo>
                <a:cubicBezTo>
                  <a:pt x="-3677" y="193645"/>
                  <a:pt x="9344" y="130969"/>
                  <a:pt x="0" y="77993"/>
                </a:cubicBezTo>
                <a:close/>
              </a:path>
              <a:path w="993380" h="311972" stroke="0" extrusionOk="0">
                <a:moveTo>
                  <a:pt x="0" y="77993"/>
                </a:moveTo>
                <a:cubicBezTo>
                  <a:pt x="122002" y="34111"/>
                  <a:pt x="674563" y="100759"/>
                  <a:pt x="837394" y="77993"/>
                </a:cubicBezTo>
                <a:cubicBezTo>
                  <a:pt x="844082" y="67866"/>
                  <a:pt x="831813" y="21387"/>
                  <a:pt x="837394" y="0"/>
                </a:cubicBezTo>
                <a:cubicBezTo>
                  <a:pt x="894026" y="34204"/>
                  <a:pt x="969674" y="145963"/>
                  <a:pt x="993380" y="155986"/>
                </a:cubicBezTo>
                <a:cubicBezTo>
                  <a:pt x="968443" y="163956"/>
                  <a:pt x="912480" y="231087"/>
                  <a:pt x="837394" y="311972"/>
                </a:cubicBezTo>
                <a:cubicBezTo>
                  <a:pt x="836922" y="293912"/>
                  <a:pt x="841504" y="254034"/>
                  <a:pt x="837394" y="233979"/>
                </a:cubicBezTo>
                <a:cubicBezTo>
                  <a:pt x="734846" y="163744"/>
                  <a:pt x="216312" y="287892"/>
                  <a:pt x="0" y="233979"/>
                </a:cubicBezTo>
                <a:cubicBezTo>
                  <a:pt x="3297" y="182189"/>
                  <a:pt x="-7670" y="109771"/>
                  <a:pt x="0" y="77993"/>
                </a:cubicBezTo>
                <a:close/>
              </a:path>
            </a:pathLst>
          </a:custGeom>
          <a:solidFill>
            <a:srgbClr val="F4E9F9"/>
          </a:solidFill>
          <a:ln w="28575"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1670402538">
                  <a:prstGeom prst="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A978085F-137B-0EE3-A7FA-0BF32A047E22}"/>
              </a:ext>
            </a:extLst>
          </p:cNvPr>
          <p:cNvSpPr/>
          <p:nvPr/>
        </p:nvSpPr>
        <p:spPr>
          <a:xfrm rot="20874440">
            <a:off x="6413949" y="5301789"/>
            <a:ext cx="993380" cy="311972"/>
          </a:xfrm>
          <a:custGeom>
            <a:avLst/>
            <a:gdLst>
              <a:gd name="connsiteX0" fmla="*/ 0 w 993380"/>
              <a:gd name="connsiteY0" fmla="*/ 77993 h 311972"/>
              <a:gd name="connsiteX1" fmla="*/ 837394 w 993380"/>
              <a:gd name="connsiteY1" fmla="*/ 77993 h 311972"/>
              <a:gd name="connsiteX2" fmla="*/ 837394 w 993380"/>
              <a:gd name="connsiteY2" fmla="*/ 0 h 311972"/>
              <a:gd name="connsiteX3" fmla="*/ 993380 w 993380"/>
              <a:gd name="connsiteY3" fmla="*/ 155986 h 311972"/>
              <a:gd name="connsiteX4" fmla="*/ 837394 w 993380"/>
              <a:gd name="connsiteY4" fmla="*/ 311972 h 311972"/>
              <a:gd name="connsiteX5" fmla="*/ 837394 w 993380"/>
              <a:gd name="connsiteY5" fmla="*/ 233979 h 311972"/>
              <a:gd name="connsiteX6" fmla="*/ 0 w 993380"/>
              <a:gd name="connsiteY6" fmla="*/ 233979 h 311972"/>
              <a:gd name="connsiteX7" fmla="*/ 0 w 993380"/>
              <a:gd name="connsiteY7" fmla="*/ 77993 h 31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3380" h="311972" fill="none" extrusionOk="0">
                <a:moveTo>
                  <a:pt x="0" y="77993"/>
                </a:moveTo>
                <a:cubicBezTo>
                  <a:pt x="397859" y="135470"/>
                  <a:pt x="730582" y="91016"/>
                  <a:pt x="837394" y="77993"/>
                </a:cubicBezTo>
                <a:cubicBezTo>
                  <a:pt x="831744" y="60809"/>
                  <a:pt x="831161" y="28703"/>
                  <a:pt x="837394" y="0"/>
                </a:cubicBezTo>
                <a:cubicBezTo>
                  <a:pt x="912426" y="59418"/>
                  <a:pt x="927641" y="71552"/>
                  <a:pt x="993380" y="155986"/>
                </a:cubicBezTo>
                <a:cubicBezTo>
                  <a:pt x="988076" y="186262"/>
                  <a:pt x="911556" y="259365"/>
                  <a:pt x="837394" y="311972"/>
                </a:cubicBezTo>
                <a:cubicBezTo>
                  <a:pt x="831788" y="287058"/>
                  <a:pt x="833064" y="259803"/>
                  <a:pt x="837394" y="233979"/>
                </a:cubicBezTo>
                <a:cubicBezTo>
                  <a:pt x="472324" y="239526"/>
                  <a:pt x="366915" y="160080"/>
                  <a:pt x="0" y="233979"/>
                </a:cubicBezTo>
                <a:cubicBezTo>
                  <a:pt x="-3677" y="193645"/>
                  <a:pt x="9344" y="130969"/>
                  <a:pt x="0" y="77993"/>
                </a:cubicBezTo>
                <a:close/>
              </a:path>
              <a:path w="993380" h="311972" stroke="0" extrusionOk="0">
                <a:moveTo>
                  <a:pt x="0" y="77993"/>
                </a:moveTo>
                <a:cubicBezTo>
                  <a:pt x="122002" y="34111"/>
                  <a:pt x="674563" y="100759"/>
                  <a:pt x="837394" y="77993"/>
                </a:cubicBezTo>
                <a:cubicBezTo>
                  <a:pt x="844082" y="67866"/>
                  <a:pt x="831813" y="21387"/>
                  <a:pt x="837394" y="0"/>
                </a:cubicBezTo>
                <a:cubicBezTo>
                  <a:pt x="894026" y="34204"/>
                  <a:pt x="969674" y="145963"/>
                  <a:pt x="993380" y="155986"/>
                </a:cubicBezTo>
                <a:cubicBezTo>
                  <a:pt x="968443" y="163956"/>
                  <a:pt x="912480" y="231087"/>
                  <a:pt x="837394" y="311972"/>
                </a:cubicBezTo>
                <a:cubicBezTo>
                  <a:pt x="836922" y="293912"/>
                  <a:pt x="841504" y="254034"/>
                  <a:pt x="837394" y="233979"/>
                </a:cubicBezTo>
                <a:cubicBezTo>
                  <a:pt x="734846" y="163744"/>
                  <a:pt x="216312" y="287892"/>
                  <a:pt x="0" y="233979"/>
                </a:cubicBezTo>
                <a:cubicBezTo>
                  <a:pt x="3297" y="182189"/>
                  <a:pt x="-7670" y="109771"/>
                  <a:pt x="0" y="77993"/>
                </a:cubicBezTo>
                <a:close/>
              </a:path>
            </a:pathLst>
          </a:custGeom>
          <a:solidFill>
            <a:srgbClr val="F4E9F9"/>
          </a:solidFill>
          <a:ln w="28575"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1670402538">
                  <a:prstGeom prst="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54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AC968-075E-E252-DB6C-ACF51E1D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A564153F-AC4F-F561-B78C-70FF4F8DAF05}"/>
              </a:ext>
            </a:extLst>
          </p:cNvPr>
          <p:cNvSpPr/>
          <p:nvPr/>
        </p:nvSpPr>
        <p:spPr>
          <a:xfrm rot="5400000" flipH="1">
            <a:off x="1772008" y="1887566"/>
            <a:ext cx="2960813" cy="5798156"/>
          </a:xfrm>
          <a:custGeom>
            <a:avLst/>
            <a:gdLst>
              <a:gd name="connsiteX0" fmla="*/ 0 w 2960813"/>
              <a:gd name="connsiteY0" fmla="*/ 5798156 h 5798156"/>
              <a:gd name="connsiteX1" fmla="*/ 0 w 2960813"/>
              <a:gd name="connsiteY1" fmla="*/ 0 h 5798156"/>
              <a:gd name="connsiteX2" fmla="*/ 2960813 w 2960813"/>
              <a:gd name="connsiteY2" fmla="*/ 5798156 h 5798156"/>
              <a:gd name="connsiteX3" fmla="*/ 0 w 2960813"/>
              <a:gd name="connsiteY3" fmla="*/ 5798156 h 579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13" h="5798156" fill="none" extrusionOk="0">
                <a:moveTo>
                  <a:pt x="0" y="5798156"/>
                </a:moveTo>
                <a:cubicBezTo>
                  <a:pt x="45252" y="5099919"/>
                  <a:pt x="161223" y="892980"/>
                  <a:pt x="0" y="0"/>
                </a:cubicBezTo>
                <a:cubicBezTo>
                  <a:pt x="493459" y="1184762"/>
                  <a:pt x="2463355" y="4562339"/>
                  <a:pt x="2960813" y="5798156"/>
                </a:cubicBezTo>
                <a:cubicBezTo>
                  <a:pt x="2585702" y="5781504"/>
                  <a:pt x="1041843" y="5843978"/>
                  <a:pt x="0" y="5798156"/>
                </a:cubicBezTo>
                <a:close/>
              </a:path>
              <a:path w="2960813" h="5798156" stroke="0" extrusionOk="0">
                <a:moveTo>
                  <a:pt x="0" y="5798156"/>
                </a:moveTo>
                <a:cubicBezTo>
                  <a:pt x="38662" y="5053905"/>
                  <a:pt x="-138458" y="2444475"/>
                  <a:pt x="0" y="0"/>
                </a:cubicBezTo>
                <a:cubicBezTo>
                  <a:pt x="1372770" y="2634009"/>
                  <a:pt x="2800646" y="5118949"/>
                  <a:pt x="2960813" y="5798156"/>
                </a:cubicBezTo>
                <a:cubicBezTo>
                  <a:pt x="2276783" y="5957433"/>
                  <a:pt x="1016704" y="5634223"/>
                  <a:pt x="0" y="5798156"/>
                </a:cubicBezTo>
                <a:close/>
              </a:path>
            </a:pathLst>
          </a:custGeom>
          <a:solidFill>
            <a:srgbClr val="66248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00116385">
                  <a:prstGeom prst="triangle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9EBF419D-43F9-C711-4230-83B1FB2CA855}"/>
              </a:ext>
            </a:extLst>
          </p:cNvPr>
          <p:cNvSpPr/>
          <p:nvPr/>
        </p:nvSpPr>
        <p:spPr>
          <a:xfrm rot="16200000">
            <a:off x="7404005" y="2060740"/>
            <a:ext cx="2960811" cy="5465834"/>
          </a:xfrm>
          <a:custGeom>
            <a:avLst/>
            <a:gdLst>
              <a:gd name="connsiteX0" fmla="*/ 0 w 2960811"/>
              <a:gd name="connsiteY0" fmla="*/ 5465834 h 5465834"/>
              <a:gd name="connsiteX1" fmla="*/ 0 w 2960811"/>
              <a:gd name="connsiteY1" fmla="*/ 0 h 5465834"/>
              <a:gd name="connsiteX2" fmla="*/ 2960811 w 2960811"/>
              <a:gd name="connsiteY2" fmla="*/ 5465834 h 5465834"/>
              <a:gd name="connsiteX3" fmla="*/ 0 w 2960811"/>
              <a:gd name="connsiteY3" fmla="*/ 5465834 h 54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11" h="5465834" fill="none" extrusionOk="0">
                <a:moveTo>
                  <a:pt x="0" y="5465834"/>
                </a:moveTo>
                <a:cubicBezTo>
                  <a:pt x="-85571" y="4855206"/>
                  <a:pt x="140052" y="2556163"/>
                  <a:pt x="0" y="0"/>
                </a:cubicBezTo>
                <a:cubicBezTo>
                  <a:pt x="930460" y="1465547"/>
                  <a:pt x="1801713" y="3184278"/>
                  <a:pt x="2960811" y="5465834"/>
                </a:cubicBezTo>
                <a:cubicBezTo>
                  <a:pt x="2655666" y="5511339"/>
                  <a:pt x="979719" y="5505508"/>
                  <a:pt x="0" y="5465834"/>
                </a:cubicBezTo>
                <a:close/>
              </a:path>
              <a:path w="2960811" h="5465834" stroke="0" extrusionOk="0">
                <a:moveTo>
                  <a:pt x="0" y="5465834"/>
                </a:moveTo>
                <a:cubicBezTo>
                  <a:pt x="-118459" y="4213977"/>
                  <a:pt x="-27543" y="2448277"/>
                  <a:pt x="0" y="0"/>
                </a:cubicBezTo>
                <a:cubicBezTo>
                  <a:pt x="505810" y="1218596"/>
                  <a:pt x="1528479" y="2754057"/>
                  <a:pt x="2960811" y="5465834"/>
                </a:cubicBezTo>
                <a:cubicBezTo>
                  <a:pt x="1854974" y="5628383"/>
                  <a:pt x="1073096" y="5356310"/>
                  <a:pt x="0" y="5465834"/>
                </a:cubicBezTo>
                <a:close/>
              </a:path>
            </a:pathLst>
          </a:custGeom>
          <a:solidFill>
            <a:srgbClr val="66248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25377812">
                  <a:prstGeom prst="triangle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F0606B05-EAD8-56FB-B594-49FE7C71DA03}"/>
              </a:ext>
            </a:extLst>
          </p:cNvPr>
          <p:cNvSpPr/>
          <p:nvPr/>
        </p:nvSpPr>
        <p:spPr>
          <a:xfrm rot="5400000">
            <a:off x="1711700" y="-1211998"/>
            <a:ext cx="3048248" cy="5764974"/>
          </a:xfrm>
          <a:custGeom>
            <a:avLst/>
            <a:gdLst>
              <a:gd name="connsiteX0" fmla="*/ 0 w 3048248"/>
              <a:gd name="connsiteY0" fmla="*/ 5764974 h 5764974"/>
              <a:gd name="connsiteX1" fmla="*/ 0 w 3048248"/>
              <a:gd name="connsiteY1" fmla="*/ 0 h 5764974"/>
              <a:gd name="connsiteX2" fmla="*/ 3048248 w 3048248"/>
              <a:gd name="connsiteY2" fmla="*/ 5764974 h 5764974"/>
              <a:gd name="connsiteX3" fmla="*/ 0 w 3048248"/>
              <a:gd name="connsiteY3" fmla="*/ 5764974 h 57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248" h="5764974" fill="none" extrusionOk="0">
                <a:moveTo>
                  <a:pt x="0" y="5764974"/>
                </a:moveTo>
                <a:cubicBezTo>
                  <a:pt x="45252" y="4097664"/>
                  <a:pt x="161223" y="2113603"/>
                  <a:pt x="0" y="0"/>
                </a:cubicBezTo>
                <a:cubicBezTo>
                  <a:pt x="1252287" y="2580890"/>
                  <a:pt x="2601186" y="4664906"/>
                  <a:pt x="3048248" y="5764974"/>
                </a:cubicBezTo>
                <a:cubicBezTo>
                  <a:pt x="2349997" y="5748322"/>
                  <a:pt x="1178466" y="5810796"/>
                  <a:pt x="0" y="5764974"/>
                </a:cubicBezTo>
                <a:close/>
              </a:path>
              <a:path w="3048248" h="5764974" stroke="0" extrusionOk="0">
                <a:moveTo>
                  <a:pt x="0" y="5764974"/>
                </a:moveTo>
                <a:cubicBezTo>
                  <a:pt x="38662" y="4926388"/>
                  <a:pt x="-138458" y="2848503"/>
                  <a:pt x="0" y="0"/>
                </a:cubicBezTo>
                <a:cubicBezTo>
                  <a:pt x="757346" y="1379509"/>
                  <a:pt x="2196101" y="3797698"/>
                  <a:pt x="3048248" y="5764974"/>
                </a:cubicBezTo>
                <a:cubicBezTo>
                  <a:pt x="1676514" y="5924251"/>
                  <a:pt x="378656" y="5601041"/>
                  <a:pt x="0" y="5764974"/>
                </a:cubicBezTo>
                <a:close/>
              </a:path>
            </a:pathLst>
          </a:custGeom>
          <a:solidFill>
            <a:srgbClr val="66248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00116385">
                  <a:prstGeom prst="triangle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9EC2710E-30EC-CF7F-DD8E-F282381D2316}"/>
              </a:ext>
            </a:extLst>
          </p:cNvPr>
          <p:cNvSpPr/>
          <p:nvPr/>
        </p:nvSpPr>
        <p:spPr>
          <a:xfrm rot="10800000">
            <a:off x="6118310" y="146363"/>
            <a:ext cx="5499018" cy="3229246"/>
          </a:xfrm>
          <a:custGeom>
            <a:avLst/>
            <a:gdLst>
              <a:gd name="connsiteX0" fmla="*/ 0 w 5499018"/>
              <a:gd name="connsiteY0" fmla="*/ 3229246 h 3229246"/>
              <a:gd name="connsiteX1" fmla="*/ 0 w 5499018"/>
              <a:gd name="connsiteY1" fmla="*/ 0 h 3229246"/>
              <a:gd name="connsiteX2" fmla="*/ 5499018 w 5499018"/>
              <a:gd name="connsiteY2" fmla="*/ 3229246 h 3229246"/>
              <a:gd name="connsiteX3" fmla="*/ 0 w 5499018"/>
              <a:gd name="connsiteY3" fmla="*/ 3229246 h 322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9018" h="3229246" fill="none" extrusionOk="0">
                <a:moveTo>
                  <a:pt x="0" y="3229246"/>
                </a:moveTo>
                <a:cubicBezTo>
                  <a:pt x="-31876" y="1673039"/>
                  <a:pt x="15962" y="893372"/>
                  <a:pt x="0" y="0"/>
                </a:cubicBezTo>
                <a:cubicBezTo>
                  <a:pt x="758987" y="400224"/>
                  <a:pt x="3855597" y="2262196"/>
                  <a:pt x="5499018" y="3229246"/>
                </a:cubicBezTo>
                <a:cubicBezTo>
                  <a:pt x="4348184" y="3329451"/>
                  <a:pt x="1034306" y="3194655"/>
                  <a:pt x="0" y="3229246"/>
                </a:cubicBezTo>
                <a:close/>
              </a:path>
              <a:path w="5499018" h="3229246" stroke="0" extrusionOk="0">
                <a:moveTo>
                  <a:pt x="0" y="3229246"/>
                </a:moveTo>
                <a:cubicBezTo>
                  <a:pt x="-113384" y="2378582"/>
                  <a:pt x="122936" y="645175"/>
                  <a:pt x="0" y="0"/>
                </a:cubicBezTo>
                <a:cubicBezTo>
                  <a:pt x="830158" y="633211"/>
                  <a:pt x="4252331" y="2320987"/>
                  <a:pt x="5499018" y="3229246"/>
                </a:cubicBezTo>
                <a:cubicBezTo>
                  <a:pt x="4478934" y="3191184"/>
                  <a:pt x="2446173" y="3171336"/>
                  <a:pt x="0" y="3229246"/>
                </a:cubicBezTo>
                <a:close/>
              </a:path>
            </a:pathLst>
          </a:custGeom>
          <a:solidFill>
            <a:srgbClr val="66248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54337725">
                  <a:prstGeom prst="triangle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B08FEB8-590A-00D0-2ECB-4E03B0BD40DD}"/>
              </a:ext>
            </a:extLst>
          </p:cNvPr>
          <p:cNvSpPr txBox="1"/>
          <p:nvPr/>
        </p:nvSpPr>
        <p:spPr>
          <a:xfrm>
            <a:off x="366774" y="289432"/>
            <a:ext cx="3592040" cy="1323439"/>
          </a:xfrm>
          <a:prstGeom prst="rect">
            <a:avLst/>
          </a:prstGeom>
          <a:solidFill>
            <a:srgbClr val="F4E9F9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Entscheidungen auf Bundes-, Länder-, Kommunalebene haben gleich viel Einfluss!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4511F0D-0E0C-C894-E5DD-92DF469A04D4}"/>
              </a:ext>
            </a:extLst>
          </p:cNvPr>
          <p:cNvSpPr txBox="1"/>
          <p:nvPr/>
        </p:nvSpPr>
        <p:spPr>
          <a:xfrm>
            <a:off x="8360903" y="237944"/>
            <a:ext cx="3278734" cy="1015663"/>
          </a:xfrm>
          <a:prstGeom prst="rect">
            <a:avLst/>
          </a:prstGeom>
          <a:solidFill>
            <a:srgbClr val="F4E9F9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Entscheidungen auf Bundesebene haben mehr Einfluss!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062BB9-FEC8-864B-D451-55BB1CE81B14}"/>
              </a:ext>
            </a:extLst>
          </p:cNvPr>
          <p:cNvSpPr txBox="1"/>
          <p:nvPr/>
        </p:nvSpPr>
        <p:spPr>
          <a:xfrm>
            <a:off x="353336" y="4786644"/>
            <a:ext cx="3304264" cy="1323439"/>
          </a:xfrm>
          <a:prstGeom prst="rect">
            <a:avLst/>
          </a:prstGeom>
          <a:solidFill>
            <a:srgbClr val="F4E9F9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Entscheidungen auf Bundes-, Länder-, Kommunalebene haben gleich wenig Einfluss!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6F25AD2-1863-E6CA-883B-E80908417830}"/>
              </a:ext>
            </a:extLst>
          </p:cNvPr>
          <p:cNvSpPr txBox="1"/>
          <p:nvPr/>
        </p:nvSpPr>
        <p:spPr>
          <a:xfrm>
            <a:off x="1716221" y="1947290"/>
            <a:ext cx="87595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betreffen politische </a:t>
            </a:r>
          </a:p>
          <a:p>
            <a:pPr algn="ctr"/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Entscheidungen bzw. Entscheidungsträger </a:t>
            </a:r>
          </a:p>
          <a:p>
            <a:pPr algn="ctr"/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 persönliches Leben(-</a:t>
            </a:r>
            <a:r>
              <a:rPr lang="de-DE" sz="2400" b="1" dirty="0" err="1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sumfeld</a:t>
            </a:r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342900" indent="-342900" algn="ctr">
              <a:buAutoNum type="arabicPeriod"/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Platziere dich in die Ecke, die am ehesten deine Ansicht auf die Frage trifft. </a:t>
            </a:r>
          </a:p>
          <a:p>
            <a:pPr marL="342900" indent="-342900" algn="ctr">
              <a:buAutoNum type="arabicPeriod"/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Tauscht euch innerhalb eurer Ecke über eure Argumente aus.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27F4162-4457-6B24-6BF7-9A7888085CAF}"/>
              </a:ext>
            </a:extLst>
          </p:cNvPr>
          <p:cNvSpPr txBox="1"/>
          <p:nvPr/>
        </p:nvSpPr>
        <p:spPr>
          <a:xfrm>
            <a:off x="7882359" y="5022555"/>
            <a:ext cx="3734969" cy="1015663"/>
          </a:xfrm>
          <a:prstGeom prst="rect">
            <a:avLst/>
          </a:prstGeom>
          <a:solidFill>
            <a:srgbClr val="F4E9F9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Entscheidungen auf kommunaler Ebene haben mehr Einfluss!</a:t>
            </a:r>
          </a:p>
        </p:txBody>
      </p:sp>
    </p:spTree>
    <p:extLst>
      <p:ext uri="{BB962C8B-B14F-4D97-AF65-F5344CB8AC3E}">
        <p14:creationId xmlns:p14="http://schemas.microsoft.com/office/powerpoint/2010/main" val="368519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018AB28-87D5-4A04-AFD5-F6A3BA97D66F}"/>
              </a:ext>
            </a:extLst>
          </p:cNvPr>
          <p:cNvSpPr txBox="1">
            <a:spLocks/>
          </p:cNvSpPr>
          <p:nvPr/>
        </p:nvSpPr>
        <p:spPr>
          <a:xfrm>
            <a:off x="928636" y="595619"/>
            <a:ext cx="10673862" cy="44453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  <a:p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Folie 2 und 3 Ariane Sailer, ISB</a:t>
            </a:r>
            <a:endParaRPr lang="de-DE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Breitbild</PresentationFormat>
  <Paragraphs>38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Aptos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Staatsinstitut für Schulqualität und Bildungsforschung</dc:creator>
  <cp:lastModifiedBy>Weber, Alexandra</cp:lastModifiedBy>
  <cp:revision>12</cp:revision>
  <dcterms:created xsi:type="dcterms:W3CDTF">2024-06-12T15:52:19Z</dcterms:created>
  <dcterms:modified xsi:type="dcterms:W3CDTF">2026-01-15T17:48:26Z</dcterms:modified>
</cp:coreProperties>
</file>