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14"/>
  </p:notesMasterIdLst>
  <p:sldIdLst>
    <p:sldId id="257" r:id="rId2"/>
    <p:sldId id="258" r:id="rId3"/>
    <p:sldId id="259" r:id="rId4"/>
    <p:sldId id="273" r:id="rId5"/>
    <p:sldId id="274" r:id="rId6"/>
    <p:sldId id="260" r:id="rId7"/>
    <p:sldId id="267" r:id="rId8"/>
    <p:sldId id="268" r:id="rId9"/>
    <p:sldId id="275" r:id="rId10"/>
    <p:sldId id="270" r:id="rId11"/>
    <p:sldId id="271" r:id="rId12"/>
    <p:sldId id="272"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a:srgbClr val="7676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2"/>
    <p:restoredTop sz="94694"/>
  </p:normalViewPr>
  <p:slideViewPr>
    <p:cSldViewPr snapToGrid="0">
      <p:cViewPr varScale="1">
        <p:scale>
          <a:sx n="151" d="100"/>
          <a:sy n="151" d="100"/>
        </p:scale>
        <p:origin x="42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2477D-0F71-40CD-AF8A-05B530E72484}" type="datetimeFigureOut">
              <a:rPr lang="de-DE" smtClean="0"/>
              <a:t>23.07.2024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5F98A-4B7A-4F91-918F-CBF12411355A}" type="slidenum">
              <a:rPr lang="de-DE" smtClean="0"/>
              <a:t>‹Nr.›</a:t>
            </a:fld>
            <a:endParaRPr lang="de-DE"/>
          </a:p>
        </p:txBody>
      </p:sp>
    </p:spTree>
    <p:extLst>
      <p:ext uri="{BB962C8B-B14F-4D97-AF65-F5344CB8AC3E}">
        <p14:creationId xmlns:p14="http://schemas.microsoft.com/office/powerpoint/2010/main" val="2045494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4E5F98A-4B7A-4F91-918F-CBF12411355A}" type="slidenum">
              <a:rPr lang="de-DE" smtClean="0"/>
              <a:t>6</a:t>
            </a:fld>
            <a:endParaRPr lang="de-DE"/>
          </a:p>
        </p:txBody>
      </p:sp>
    </p:spTree>
    <p:extLst>
      <p:ext uri="{BB962C8B-B14F-4D97-AF65-F5344CB8AC3E}">
        <p14:creationId xmlns:p14="http://schemas.microsoft.com/office/powerpoint/2010/main" val="343604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4E5F98A-4B7A-4F91-918F-CBF12411355A}" type="slidenum">
              <a:rPr lang="de-DE" smtClean="0"/>
              <a:t>7</a:t>
            </a:fld>
            <a:endParaRPr lang="de-DE"/>
          </a:p>
        </p:txBody>
      </p:sp>
    </p:spTree>
    <p:extLst>
      <p:ext uri="{BB962C8B-B14F-4D97-AF65-F5344CB8AC3E}">
        <p14:creationId xmlns:p14="http://schemas.microsoft.com/office/powerpoint/2010/main" val="2099115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elfolie">
    <p:bg>
      <p:bgRef idx="1001">
        <a:schemeClr val="bg1"/>
      </p:bgRef>
    </p:bg>
    <p:spTree>
      <p:nvGrpSpPr>
        <p:cNvPr id="1" name=""/>
        <p:cNvGrpSpPr/>
        <p:nvPr/>
      </p:nvGrpSpPr>
      <p:grpSpPr>
        <a:xfrm>
          <a:off x="0" y="0"/>
          <a:ext cx="0" cy="0"/>
          <a:chOff x="0" y="0"/>
          <a:chExt cx="0" cy="0"/>
        </a:xfrm>
      </p:grpSpPr>
      <p:pic>
        <p:nvPicPr>
          <p:cNvPr id="12" name="Grafik 11" descr="Ein Bild, das Uhr, Schwarzweiß, Person, Finger enthält.&#10;&#10;Automatisch generierte Beschreibung">
            <a:extLst>
              <a:ext uri="{FF2B5EF4-FFF2-40B4-BE49-F238E27FC236}">
                <a16:creationId xmlns:a16="http://schemas.microsoft.com/office/drawing/2014/main" id="{4933EE5E-6B8E-7FFF-8055-FFA2319E27AB}"/>
              </a:ext>
            </a:extLst>
          </p:cNvPr>
          <p:cNvPicPr>
            <a:picLocks noChangeAspect="1"/>
          </p:cNvPicPr>
          <p:nvPr userDrawn="1"/>
        </p:nvPicPr>
        <p:blipFill rotWithShape="1">
          <a:blip r:embed="rId2"/>
          <a:srcRect r="11830"/>
          <a:stretch/>
        </p:blipFill>
        <p:spPr>
          <a:xfrm>
            <a:off x="1442352" y="0"/>
            <a:ext cx="10749648" cy="6858000"/>
          </a:xfrm>
          <a:prstGeom prst="rect">
            <a:avLst/>
          </a:prstGeom>
        </p:spPr>
      </p:pic>
      <p:sp>
        <p:nvSpPr>
          <p:cNvPr id="20" name="Bildplatzhalter 19">
            <a:extLst>
              <a:ext uri="{FF2B5EF4-FFF2-40B4-BE49-F238E27FC236}">
                <a16:creationId xmlns:a16="http://schemas.microsoft.com/office/drawing/2014/main" id="{CD44875E-2947-5E41-79E1-4D68B94B4904}"/>
              </a:ext>
            </a:extLst>
          </p:cNvPr>
          <p:cNvSpPr>
            <a:spLocks noGrp="1"/>
          </p:cNvSpPr>
          <p:nvPr>
            <p:ph type="pic" sz="quarter" idx="13"/>
          </p:nvPr>
        </p:nvSpPr>
        <p:spPr>
          <a:xfrm>
            <a:off x="3784600" y="0"/>
            <a:ext cx="8407400" cy="6858000"/>
          </a:xfrm>
          <a:prstGeom prst="rect">
            <a:avLst/>
          </a:prstGeom>
        </p:spPr>
        <p:txBody>
          <a:bodyPr/>
          <a:lstStyle/>
          <a:p>
            <a:endParaRPr lang="de-DE"/>
          </a:p>
        </p:txBody>
      </p:sp>
      <p:sp>
        <p:nvSpPr>
          <p:cNvPr id="9" name="Rechteck 8">
            <a:extLst>
              <a:ext uri="{FF2B5EF4-FFF2-40B4-BE49-F238E27FC236}">
                <a16:creationId xmlns:a16="http://schemas.microsoft.com/office/drawing/2014/main" id="{BD711ED7-447C-8A3A-ED3C-D6376498FDC5}"/>
              </a:ext>
            </a:extLst>
          </p:cNvPr>
          <p:cNvSpPr/>
          <p:nvPr userDrawn="1"/>
        </p:nvSpPr>
        <p:spPr>
          <a:xfrm>
            <a:off x="-1" y="0"/>
            <a:ext cx="5003801" cy="6858000"/>
          </a:xfrm>
          <a:prstGeom prst="rect">
            <a:avLst/>
          </a:prstGeom>
          <a:solidFill>
            <a:srgbClr val="FF7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ctrTitle" hasCustomPrompt="1"/>
          </p:nvPr>
        </p:nvSpPr>
        <p:spPr>
          <a:xfrm>
            <a:off x="496232" y="2908300"/>
            <a:ext cx="10318418" cy="711193"/>
          </a:xfrm>
          <a:prstGeom prst="rect">
            <a:avLst/>
          </a:prstGeom>
        </p:spPr>
        <p:txBody>
          <a:bodyPr anchor="ctr">
            <a:noAutofit/>
          </a:bodyPr>
          <a:lstStyle>
            <a:lvl1pPr algn="l">
              <a:defRPr sz="3200" b="1" cap="none" spc="0" baseline="0">
                <a:solidFill>
                  <a:schemeClr val="bg1"/>
                </a:solidFill>
                <a:latin typeface="Trebuchet MS" panose="020B0703020202090204" pitchFamily="34" charset="0"/>
              </a:defRPr>
            </a:lvl1pPr>
          </a:lstStyle>
          <a:p>
            <a:r>
              <a:rPr lang="de-DE" dirty="0"/>
              <a:t>TITEL DER SEITE</a:t>
            </a:r>
            <a:endParaRPr lang="en-US" dirty="0"/>
          </a:p>
        </p:txBody>
      </p:sp>
      <p:pic>
        <p:nvPicPr>
          <p:cNvPr id="15" name="Grafik 14" descr="Ein Bild, das Schrift, Text, Grafiken, Grafikdesign enthält.&#10;&#10;Automatisch generierte Beschreibung">
            <a:extLst>
              <a:ext uri="{FF2B5EF4-FFF2-40B4-BE49-F238E27FC236}">
                <a16:creationId xmlns:a16="http://schemas.microsoft.com/office/drawing/2014/main" id="{C5B12307-08BA-087D-DB94-A1881B946989}"/>
              </a:ext>
            </a:extLst>
          </p:cNvPr>
          <p:cNvPicPr>
            <a:picLocks noChangeAspect="1"/>
          </p:cNvPicPr>
          <p:nvPr userDrawn="1"/>
        </p:nvPicPr>
        <p:blipFill>
          <a:blip r:embed="rId3"/>
          <a:stretch>
            <a:fillRect/>
          </a:stretch>
        </p:blipFill>
        <p:spPr>
          <a:xfrm>
            <a:off x="9937334" y="2442931"/>
            <a:ext cx="2110232" cy="1074977"/>
          </a:xfrm>
          <a:prstGeom prst="rect">
            <a:avLst/>
          </a:prstGeom>
        </p:spPr>
      </p:pic>
      <p:cxnSp>
        <p:nvCxnSpPr>
          <p:cNvPr id="17" name="Gerade Verbindung 16">
            <a:extLst>
              <a:ext uri="{FF2B5EF4-FFF2-40B4-BE49-F238E27FC236}">
                <a16:creationId xmlns:a16="http://schemas.microsoft.com/office/drawing/2014/main" id="{2300E18C-9E67-5479-8EA7-24EDBB31F81D}"/>
              </a:ext>
            </a:extLst>
          </p:cNvPr>
          <p:cNvCxnSpPr>
            <a:cxnSpLocks/>
          </p:cNvCxnSpPr>
          <p:nvPr userDrawn="1"/>
        </p:nvCxnSpPr>
        <p:spPr>
          <a:xfrm>
            <a:off x="496232" y="3568700"/>
            <a:ext cx="11695768"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Datumsplatzhalter 23">
            <a:extLst>
              <a:ext uri="{FF2B5EF4-FFF2-40B4-BE49-F238E27FC236}">
                <a16:creationId xmlns:a16="http://schemas.microsoft.com/office/drawing/2014/main" id="{520973A2-3003-0EAA-9408-EFF8691068E9}"/>
              </a:ext>
            </a:extLst>
          </p:cNvPr>
          <p:cNvSpPr>
            <a:spLocks noGrp="1"/>
          </p:cNvSpPr>
          <p:nvPr>
            <p:ph type="dt" sz="half" idx="14"/>
          </p:nvPr>
        </p:nvSpPr>
        <p:spPr>
          <a:xfrm>
            <a:off x="568340" y="6345230"/>
            <a:ext cx="1116769" cy="365125"/>
          </a:xfrm>
        </p:spPr>
        <p:txBody>
          <a:bodyPr/>
          <a:lstStyle>
            <a:lvl1pPr>
              <a:defRPr>
                <a:solidFill>
                  <a:schemeClr val="bg1"/>
                </a:solidFill>
              </a:defRPr>
            </a:lvl1pPr>
          </a:lstStyle>
          <a:p>
            <a:fld id="{E0EEC3D8-02AF-1244-A2D8-6C19E8BA354F}" type="datetimeFigureOut">
              <a:rPr lang="de-DE" smtClean="0"/>
              <a:pPr/>
              <a:t>23.07.2024</a:t>
            </a:fld>
            <a:endParaRPr lang="de-DE" dirty="0"/>
          </a:p>
        </p:txBody>
      </p:sp>
      <p:sp>
        <p:nvSpPr>
          <p:cNvPr id="25" name="Fußzeilenplatzhalter 24">
            <a:extLst>
              <a:ext uri="{FF2B5EF4-FFF2-40B4-BE49-F238E27FC236}">
                <a16:creationId xmlns:a16="http://schemas.microsoft.com/office/drawing/2014/main" id="{B6E138A3-59BD-B71E-E2C5-45FBE82BC2C5}"/>
              </a:ext>
            </a:extLst>
          </p:cNvPr>
          <p:cNvSpPr>
            <a:spLocks noGrp="1"/>
          </p:cNvSpPr>
          <p:nvPr>
            <p:ph type="ftr" sz="quarter" idx="15"/>
          </p:nvPr>
        </p:nvSpPr>
        <p:spPr>
          <a:xfrm>
            <a:off x="1789138" y="6345230"/>
            <a:ext cx="3096371" cy="365125"/>
          </a:xfrm>
        </p:spPr>
        <p:txBody>
          <a:bodyPr/>
          <a:lstStyle>
            <a:lvl1pPr algn="r">
              <a:defRPr>
                <a:solidFill>
                  <a:schemeClr val="bg1"/>
                </a:solidFill>
              </a:defRPr>
            </a:lvl1pPr>
          </a:lstStyle>
          <a:p>
            <a:endParaRPr lang="de-DE" dirty="0"/>
          </a:p>
        </p:txBody>
      </p:sp>
    </p:spTree>
    <p:extLst>
      <p:ext uri="{BB962C8B-B14F-4D97-AF65-F5344CB8AC3E}">
        <p14:creationId xmlns:p14="http://schemas.microsoft.com/office/powerpoint/2010/main" val="2850036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Zitat">
    <p:spTree>
      <p:nvGrpSpPr>
        <p:cNvPr id="1" name=""/>
        <p:cNvGrpSpPr/>
        <p:nvPr/>
      </p:nvGrpSpPr>
      <p:grpSpPr>
        <a:xfrm>
          <a:off x="0" y="0"/>
          <a:ext cx="0" cy="0"/>
          <a:chOff x="0" y="0"/>
          <a:chExt cx="0" cy="0"/>
        </a:xfrm>
      </p:grpSpPr>
      <p:pic>
        <p:nvPicPr>
          <p:cNvPr id="12" name="Grafik 11" descr="Ein Bild, das Schreibwaren, Holzstift, Schwarzweiß, Büroausstattung enthält.&#10;&#10;Automatisch generierte Beschreibung">
            <a:extLst>
              <a:ext uri="{FF2B5EF4-FFF2-40B4-BE49-F238E27FC236}">
                <a16:creationId xmlns:a16="http://schemas.microsoft.com/office/drawing/2014/main" id="{EEED512D-4BBC-E306-18B3-D0C5CBA85ACA}"/>
              </a:ext>
            </a:extLst>
          </p:cNvPr>
          <p:cNvPicPr>
            <a:picLocks noChangeAspect="1"/>
          </p:cNvPicPr>
          <p:nvPr userDrawn="1"/>
        </p:nvPicPr>
        <p:blipFill rotWithShape="1">
          <a:blip r:embed="rId2"/>
          <a:srcRect b="15494"/>
          <a:stretch/>
        </p:blipFill>
        <p:spPr>
          <a:xfrm>
            <a:off x="0" y="0"/>
            <a:ext cx="12190979" cy="6858000"/>
          </a:xfrm>
          <a:prstGeom prst="rect">
            <a:avLst/>
          </a:prstGeom>
        </p:spPr>
      </p:pic>
      <p:sp>
        <p:nvSpPr>
          <p:cNvPr id="14" name="Bildplatzhalter 13">
            <a:extLst>
              <a:ext uri="{FF2B5EF4-FFF2-40B4-BE49-F238E27FC236}">
                <a16:creationId xmlns:a16="http://schemas.microsoft.com/office/drawing/2014/main" id="{1EDCDA5B-313B-5B15-5472-4147A07D7B2E}"/>
              </a:ext>
            </a:extLst>
          </p:cNvPr>
          <p:cNvSpPr>
            <a:spLocks noGrp="1"/>
          </p:cNvSpPr>
          <p:nvPr>
            <p:ph type="pic" sz="quarter" idx="11"/>
          </p:nvPr>
        </p:nvSpPr>
        <p:spPr>
          <a:xfrm>
            <a:off x="0" y="0"/>
            <a:ext cx="12190413" cy="6858000"/>
          </a:xfrm>
          <a:prstGeom prst="rect">
            <a:avLst/>
          </a:prstGeom>
        </p:spPr>
        <p:txBody>
          <a:bodyPr/>
          <a:lstStyle/>
          <a:p>
            <a:endParaRPr lang="de-DE"/>
          </a:p>
        </p:txBody>
      </p:sp>
      <p:sp>
        <p:nvSpPr>
          <p:cNvPr id="6" name="Rechteck 5">
            <a:extLst>
              <a:ext uri="{FF2B5EF4-FFF2-40B4-BE49-F238E27FC236}">
                <a16:creationId xmlns:a16="http://schemas.microsoft.com/office/drawing/2014/main" id="{E2DBFEA3-BAF8-A7D0-2EF2-E685F1721653}"/>
              </a:ext>
            </a:extLst>
          </p:cNvPr>
          <p:cNvSpPr/>
          <p:nvPr userDrawn="1"/>
        </p:nvSpPr>
        <p:spPr>
          <a:xfrm>
            <a:off x="4678016" y="-159656"/>
            <a:ext cx="7703454" cy="7141029"/>
          </a:xfrm>
          <a:prstGeom prst="rect">
            <a:avLst/>
          </a:prstGeom>
          <a:solidFill>
            <a:srgbClr val="000000">
              <a:alpha val="5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Grafiken, Schrift, Grafikdesign, Screenshot enthält.&#10;&#10;Automatisch generierte Beschreibung">
            <a:extLst>
              <a:ext uri="{FF2B5EF4-FFF2-40B4-BE49-F238E27FC236}">
                <a16:creationId xmlns:a16="http://schemas.microsoft.com/office/drawing/2014/main" id="{6A83F0A6-96A8-8EC9-752B-E2100A3CA2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7311" y="615104"/>
            <a:ext cx="2927379" cy="1491241"/>
          </a:xfrm>
          <a:prstGeom prst="rect">
            <a:avLst/>
          </a:prstGeom>
        </p:spPr>
      </p:pic>
      <p:sp>
        <p:nvSpPr>
          <p:cNvPr id="10" name="Textplatzhalter 9">
            <a:extLst>
              <a:ext uri="{FF2B5EF4-FFF2-40B4-BE49-F238E27FC236}">
                <a16:creationId xmlns:a16="http://schemas.microsoft.com/office/drawing/2014/main" id="{CA73F5FE-8123-533A-167E-EDF5BCA3FDA3}"/>
              </a:ext>
            </a:extLst>
          </p:cNvPr>
          <p:cNvSpPr>
            <a:spLocks noGrp="1"/>
          </p:cNvSpPr>
          <p:nvPr>
            <p:ph type="body" sz="quarter" idx="10" hasCustomPrompt="1"/>
          </p:nvPr>
        </p:nvSpPr>
        <p:spPr>
          <a:xfrm>
            <a:off x="5218218" y="4271553"/>
            <a:ext cx="6623050" cy="1933893"/>
          </a:xfrm>
          <a:prstGeom prst="rect">
            <a:avLst/>
          </a:prstGeom>
        </p:spPr>
        <p:txBody>
          <a:bodyPr anchor="b"/>
          <a:lstStyle>
            <a:lvl1pPr marL="0" indent="0">
              <a:buNone/>
              <a:defRPr sz="3200">
                <a:solidFill>
                  <a:schemeClr val="bg1"/>
                </a:solidFill>
              </a:defRPr>
            </a:lvl1pPr>
            <a:lvl2pPr marL="457200" indent="0">
              <a:buNone/>
              <a:defRPr sz="3600">
                <a:solidFill>
                  <a:schemeClr val="bg1"/>
                </a:solidFill>
              </a:defRPr>
            </a:lvl2pPr>
            <a:lvl3pPr marL="914400" indent="0">
              <a:buNone/>
              <a:defRPr sz="3600">
                <a:solidFill>
                  <a:schemeClr val="bg1"/>
                </a:solidFill>
              </a:defRPr>
            </a:lvl3pPr>
            <a:lvl4pPr marL="1371600" indent="0">
              <a:buNone/>
              <a:defRPr sz="3600">
                <a:solidFill>
                  <a:schemeClr val="bg1"/>
                </a:solidFill>
              </a:defRPr>
            </a:lvl4pPr>
            <a:lvl5pPr marL="1828800" indent="0">
              <a:buNone/>
              <a:defRPr sz="3600">
                <a:solidFill>
                  <a:schemeClr val="bg1"/>
                </a:solidFill>
              </a:defRPr>
            </a:lvl5pPr>
          </a:lstStyle>
          <a:p>
            <a:pPr lvl="0"/>
            <a:r>
              <a:rPr lang="de-DE" dirty="0"/>
              <a:t>„ZITATTEXT, DER </a:t>
            </a:r>
          </a:p>
          <a:p>
            <a:pPr lvl="0"/>
            <a:r>
              <a:rPr lang="de-DE" dirty="0"/>
              <a:t>HIER EINGEFÜGT WIRD.“</a:t>
            </a:r>
          </a:p>
        </p:txBody>
      </p:sp>
    </p:spTree>
    <p:extLst>
      <p:ext uri="{BB962C8B-B14F-4D97-AF65-F5344CB8AC3E}">
        <p14:creationId xmlns:p14="http://schemas.microsoft.com/office/powerpoint/2010/main" val="2293042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weis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305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Inhaltsverzeichnis">
    <p:bg>
      <p:bgRef idx="1001">
        <a:schemeClr val="bg1"/>
      </p:bgRef>
    </p:bg>
    <p:spTree>
      <p:nvGrpSpPr>
        <p:cNvPr id="1" name=""/>
        <p:cNvGrpSpPr/>
        <p:nvPr/>
      </p:nvGrpSpPr>
      <p:grpSpPr>
        <a:xfrm>
          <a:off x="0" y="0"/>
          <a:ext cx="0" cy="0"/>
          <a:chOff x="0" y="0"/>
          <a:chExt cx="0" cy="0"/>
        </a:xfrm>
      </p:grpSpPr>
      <p:pic>
        <p:nvPicPr>
          <p:cNvPr id="5" name="Grafik 4" descr="Ein Bild, das Schreibwaren, Holzstift, Schwarzweiß, Büroausstattung enthält.&#10;&#10;Automatisch generierte Beschreibung">
            <a:extLst>
              <a:ext uri="{FF2B5EF4-FFF2-40B4-BE49-F238E27FC236}">
                <a16:creationId xmlns:a16="http://schemas.microsoft.com/office/drawing/2014/main" id="{2822AE65-6D3F-D264-83D1-91A7A89B9D48}"/>
              </a:ext>
            </a:extLst>
          </p:cNvPr>
          <p:cNvPicPr>
            <a:picLocks noChangeAspect="1"/>
          </p:cNvPicPr>
          <p:nvPr userDrawn="1"/>
        </p:nvPicPr>
        <p:blipFill>
          <a:blip r:embed="rId2"/>
          <a:stretch>
            <a:fillRect/>
          </a:stretch>
        </p:blipFill>
        <p:spPr>
          <a:xfrm>
            <a:off x="0" y="0"/>
            <a:ext cx="10302107" cy="6858000"/>
          </a:xfrm>
          <a:prstGeom prst="rect">
            <a:avLst/>
          </a:prstGeom>
        </p:spPr>
      </p:pic>
      <p:sp>
        <p:nvSpPr>
          <p:cNvPr id="16" name="Bildplatzhalter 15">
            <a:extLst>
              <a:ext uri="{FF2B5EF4-FFF2-40B4-BE49-F238E27FC236}">
                <a16:creationId xmlns:a16="http://schemas.microsoft.com/office/drawing/2014/main" id="{79E02C6C-53F9-2083-70DB-541B3E86A820}"/>
              </a:ext>
            </a:extLst>
          </p:cNvPr>
          <p:cNvSpPr>
            <a:spLocks noGrp="1"/>
          </p:cNvSpPr>
          <p:nvPr>
            <p:ph type="pic" sz="quarter" idx="14"/>
          </p:nvPr>
        </p:nvSpPr>
        <p:spPr>
          <a:xfrm>
            <a:off x="0" y="0"/>
            <a:ext cx="7162800" cy="6858000"/>
          </a:xfrm>
          <a:prstGeom prst="rect">
            <a:avLst/>
          </a:prstGeom>
        </p:spPr>
        <p:txBody>
          <a:bodyPr/>
          <a:lstStyle>
            <a:lvl1pPr marL="0" indent="0">
              <a:buNone/>
              <a:defRPr/>
            </a:lvl1pPr>
          </a:lstStyle>
          <a:p>
            <a:endParaRPr lang="de-DE" dirty="0"/>
          </a:p>
        </p:txBody>
      </p:sp>
      <p:sp>
        <p:nvSpPr>
          <p:cNvPr id="9" name="Rechteck 8">
            <a:extLst>
              <a:ext uri="{FF2B5EF4-FFF2-40B4-BE49-F238E27FC236}">
                <a16:creationId xmlns:a16="http://schemas.microsoft.com/office/drawing/2014/main" id="{BD711ED7-447C-8A3A-ED3C-D6376498FDC5}"/>
              </a:ext>
            </a:extLst>
          </p:cNvPr>
          <p:cNvSpPr/>
          <p:nvPr userDrawn="1"/>
        </p:nvSpPr>
        <p:spPr>
          <a:xfrm>
            <a:off x="4953000" y="0"/>
            <a:ext cx="7239000" cy="6858000"/>
          </a:xfrm>
          <a:prstGeom prst="rect">
            <a:avLst/>
          </a:prstGeom>
          <a:solidFill>
            <a:srgbClr val="FF7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descr="Ein Bild, das Grafiken, Schrift, Grafikdesign, Screenshot enthält.&#10;&#10;Automatisch generierte Beschreibung">
            <a:extLst>
              <a:ext uri="{FF2B5EF4-FFF2-40B4-BE49-F238E27FC236}">
                <a16:creationId xmlns:a16="http://schemas.microsoft.com/office/drawing/2014/main" id="{36427026-9BA2-B354-0C00-CFA8351D29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979" y="557028"/>
            <a:ext cx="1636740" cy="833775"/>
          </a:xfrm>
          <a:prstGeom prst="rect">
            <a:avLst/>
          </a:prstGeom>
        </p:spPr>
      </p:pic>
      <p:sp>
        <p:nvSpPr>
          <p:cNvPr id="10" name="Textplatzhalter 9">
            <a:extLst>
              <a:ext uri="{FF2B5EF4-FFF2-40B4-BE49-F238E27FC236}">
                <a16:creationId xmlns:a16="http://schemas.microsoft.com/office/drawing/2014/main" id="{0CC6828D-DA37-8183-26DD-F28E14496A75}"/>
              </a:ext>
            </a:extLst>
          </p:cNvPr>
          <p:cNvSpPr>
            <a:spLocks noGrp="1"/>
          </p:cNvSpPr>
          <p:nvPr>
            <p:ph type="body" sz="quarter" idx="13" hasCustomPrompt="1"/>
          </p:nvPr>
        </p:nvSpPr>
        <p:spPr>
          <a:xfrm>
            <a:off x="6096000" y="2324100"/>
            <a:ext cx="5791200" cy="3238500"/>
          </a:xfrm>
          <a:prstGeom prst="rect">
            <a:avLst/>
          </a:prstGeom>
        </p:spPr>
        <p:txBody>
          <a:bodyPr/>
          <a:lstStyle>
            <a:lvl1pPr marL="457200" indent="-457200">
              <a:buClr>
                <a:schemeClr val="bg1"/>
              </a:buClr>
              <a:buFont typeface="+mj-lt"/>
              <a:buAutoNum type="arabicPeriod"/>
              <a:defRPr sz="2200">
                <a:solidFill>
                  <a:schemeClr val="bg1"/>
                </a:solidFill>
                <a:latin typeface="Trebuchet MS" panose="020B0703020202090204" pitchFamily="34" charset="0"/>
              </a:defRPr>
            </a:lvl1pPr>
          </a:lstStyle>
          <a:p>
            <a:pPr lvl="0"/>
            <a:r>
              <a:rPr lang="de-DE" dirty="0"/>
              <a:t>Überschrift Kapitel 1</a:t>
            </a:r>
          </a:p>
          <a:p>
            <a:pPr lvl="0"/>
            <a:r>
              <a:rPr lang="de-DE" dirty="0"/>
              <a:t>Überschrift Kapitel 2</a:t>
            </a:r>
          </a:p>
          <a:p>
            <a:pPr lvl="0"/>
            <a:r>
              <a:rPr lang="de-DE" dirty="0"/>
              <a:t>Überschrift Kapitel 3</a:t>
            </a:r>
          </a:p>
          <a:p>
            <a:pPr lvl="0"/>
            <a:r>
              <a:rPr lang="de-DE" dirty="0"/>
              <a:t>Überschrift Kapitel 4</a:t>
            </a:r>
          </a:p>
          <a:p>
            <a:pPr lvl="0"/>
            <a:r>
              <a:rPr lang="de-DE" dirty="0"/>
              <a:t>Überschrift Kapitel 5</a:t>
            </a:r>
          </a:p>
          <a:p>
            <a:pPr lvl="0"/>
            <a:endParaRPr lang="de-DE" dirty="0"/>
          </a:p>
        </p:txBody>
      </p:sp>
      <p:sp>
        <p:nvSpPr>
          <p:cNvPr id="31" name="Textplatzhalter 30">
            <a:extLst>
              <a:ext uri="{FF2B5EF4-FFF2-40B4-BE49-F238E27FC236}">
                <a16:creationId xmlns:a16="http://schemas.microsoft.com/office/drawing/2014/main" id="{CA835929-A0AB-8231-5BCE-E9AFD13E8672}"/>
              </a:ext>
            </a:extLst>
          </p:cNvPr>
          <p:cNvSpPr>
            <a:spLocks noGrp="1"/>
          </p:cNvSpPr>
          <p:nvPr>
            <p:ph type="body" sz="quarter" idx="15" hasCustomPrompt="1"/>
          </p:nvPr>
        </p:nvSpPr>
        <p:spPr>
          <a:xfrm>
            <a:off x="6096000" y="979488"/>
            <a:ext cx="5791200" cy="954087"/>
          </a:xfrm>
          <a:prstGeom prst="rect">
            <a:avLst/>
          </a:prstGeom>
        </p:spPr>
        <p:txBody>
          <a:bodyPr/>
          <a:lstStyle>
            <a:lvl1pPr marL="0" indent="0">
              <a:buNone/>
              <a:defRPr sz="3200" b="1">
                <a:solidFill>
                  <a:schemeClr val="bg1"/>
                </a:solidFill>
              </a:defRPr>
            </a:lvl1pPr>
          </a:lstStyle>
          <a:p>
            <a:pPr lvl="0"/>
            <a:r>
              <a:rPr lang="de-DE" dirty="0"/>
              <a:t>INHALT</a:t>
            </a:r>
          </a:p>
        </p:txBody>
      </p:sp>
    </p:spTree>
    <p:extLst>
      <p:ext uri="{BB962C8B-B14F-4D97-AF65-F5344CB8AC3E}">
        <p14:creationId xmlns:p14="http://schemas.microsoft.com/office/powerpoint/2010/main" val="13025025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Abschnittstitel">
    <p:spTree>
      <p:nvGrpSpPr>
        <p:cNvPr id="1" name=""/>
        <p:cNvGrpSpPr/>
        <p:nvPr/>
      </p:nvGrpSpPr>
      <p:grpSpPr>
        <a:xfrm>
          <a:off x="0" y="0"/>
          <a:ext cx="0" cy="0"/>
          <a:chOff x="0" y="0"/>
          <a:chExt cx="0" cy="0"/>
        </a:xfrm>
      </p:grpSpPr>
      <p:pic>
        <p:nvPicPr>
          <p:cNvPr id="17" name="Grafik 16" descr="Ein Bild, das Uhr, Schwarzweiß, Person, Finger enthält.&#10;&#10;Automatisch generierte Beschreibung">
            <a:extLst>
              <a:ext uri="{FF2B5EF4-FFF2-40B4-BE49-F238E27FC236}">
                <a16:creationId xmlns:a16="http://schemas.microsoft.com/office/drawing/2014/main" id="{79137893-79BF-6F5B-68B5-F5CCC70D89FC}"/>
              </a:ext>
            </a:extLst>
          </p:cNvPr>
          <p:cNvPicPr>
            <a:picLocks noChangeAspect="1"/>
          </p:cNvPicPr>
          <p:nvPr userDrawn="1"/>
        </p:nvPicPr>
        <p:blipFill rotWithShape="1">
          <a:blip r:embed="rId2"/>
          <a:srcRect r="3572" b="19643"/>
          <a:stretch/>
        </p:blipFill>
        <p:spPr>
          <a:xfrm>
            <a:off x="0" y="381000"/>
            <a:ext cx="12192000" cy="5715000"/>
          </a:xfrm>
          <a:prstGeom prst="rect">
            <a:avLst/>
          </a:prstGeom>
        </p:spPr>
      </p:pic>
      <p:sp>
        <p:nvSpPr>
          <p:cNvPr id="31" name="Bildplatzhalter 30">
            <a:extLst>
              <a:ext uri="{FF2B5EF4-FFF2-40B4-BE49-F238E27FC236}">
                <a16:creationId xmlns:a16="http://schemas.microsoft.com/office/drawing/2014/main" id="{E491A043-FE56-4539-A04F-CD901AD6B5C7}"/>
              </a:ext>
            </a:extLst>
          </p:cNvPr>
          <p:cNvSpPr>
            <a:spLocks noGrp="1"/>
          </p:cNvSpPr>
          <p:nvPr>
            <p:ph type="pic" sz="quarter" idx="12"/>
          </p:nvPr>
        </p:nvSpPr>
        <p:spPr>
          <a:xfrm>
            <a:off x="0" y="1481138"/>
            <a:ext cx="12192000" cy="3814762"/>
          </a:xfrm>
          <a:prstGeom prst="rect">
            <a:avLst/>
          </a:prstGeom>
        </p:spPr>
        <p:txBody>
          <a:bodyPr/>
          <a:lstStyle>
            <a:lvl1pPr marL="0" indent="0">
              <a:buNone/>
              <a:defRPr/>
            </a:lvl1pPr>
          </a:lstStyle>
          <a:p>
            <a:endParaRPr lang="de-DE" dirty="0"/>
          </a:p>
        </p:txBody>
      </p:sp>
      <p:sp>
        <p:nvSpPr>
          <p:cNvPr id="20" name="Rechteck 19">
            <a:extLst>
              <a:ext uri="{FF2B5EF4-FFF2-40B4-BE49-F238E27FC236}">
                <a16:creationId xmlns:a16="http://schemas.microsoft.com/office/drawing/2014/main" id="{5A27CADB-376A-220E-E542-1C5CAD5C1465}"/>
              </a:ext>
            </a:extLst>
          </p:cNvPr>
          <p:cNvSpPr/>
          <p:nvPr userDrawn="1"/>
        </p:nvSpPr>
        <p:spPr>
          <a:xfrm>
            <a:off x="0" y="5156200"/>
            <a:ext cx="12192000" cy="1701800"/>
          </a:xfrm>
          <a:prstGeom prst="rect">
            <a:avLst/>
          </a:prstGeom>
          <a:solidFill>
            <a:srgbClr val="FF7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069C82D7-E1BA-9391-A5AB-E2C6E2FC31D7}"/>
              </a:ext>
            </a:extLst>
          </p:cNvPr>
          <p:cNvSpPr/>
          <p:nvPr userDrawn="1"/>
        </p:nvSpPr>
        <p:spPr>
          <a:xfrm>
            <a:off x="0" y="0"/>
            <a:ext cx="12192000" cy="1701800"/>
          </a:xfrm>
          <a:prstGeom prst="rect">
            <a:avLst/>
          </a:prstGeom>
          <a:solidFill>
            <a:srgbClr val="FF7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Textplatzhalter 24">
            <a:extLst>
              <a:ext uri="{FF2B5EF4-FFF2-40B4-BE49-F238E27FC236}">
                <a16:creationId xmlns:a16="http://schemas.microsoft.com/office/drawing/2014/main" id="{27DCBAAC-FF68-9286-3138-19A437BD8CA9}"/>
              </a:ext>
            </a:extLst>
          </p:cNvPr>
          <p:cNvSpPr>
            <a:spLocks noGrp="1"/>
          </p:cNvSpPr>
          <p:nvPr>
            <p:ph type="body" sz="quarter" idx="10" hasCustomPrompt="1"/>
          </p:nvPr>
        </p:nvSpPr>
        <p:spPr>
          <a:xfrm>
            <a:off x="558800" y="647700"/>
            <a:ext cx="10452100" cy="1054100"/>
          </a:xfrm>
          <a:prstGeom prst="rect">
            <a:avLst/>
          </a:prstGeom>
        </p:spPr>
        <p:txBody>
          <a:bodyPr>
            <a:normAutofit/>
          </a:bodyPr>
          <a:lstStyle>
            <a:lvl1pPr marL="0" indent="0">
              <a:buNone/>
              <a:defRPr sz="3500" spc="300">
                <a:solidFill>
                  <a:schemeClr val="bg1"/>
                </a:solidFill>
              </a:defRPr>
            </a:lvl1pPr>
          </a:lstStyle>
          <a:p>
            <a:pPr lvl="0"/>
            <a:r>
              <a:rPr lang="de-DE" dirty="0"/>
              <a:t>ÜBERSCHRIFT ABSCHNITT</a:t>
            </a:r>
          </a:p>
        </p:txBody>
      </p:sp>
      <p:sp>
        <p:nvSpPr>
          <p:cNvPr id="29" name="Textplatzhalter 28">
            <a:extLst>
              <a:ext uri="{FF2B5EF4-FFF2-40B4-BE49-F238E27FC236}">
                <a16:creationId xmlns:a16="http://schemas.microsoft.com/office/drawing/2014/main" id="{73C0F8BE-1D24-A656-F1A7-19C77B0197C1}"/>
              </a:ext>
            </a:extLst>
          </p:cNvPr>
          <p:cNvSpPr>
            <a:spLocks noGrp="1"/>
          </p:cNvSpPr>
          <p:nvPr>
            <p:ph type="body" sz="quarter" idx="11" hasCustomPrompt="1"/>
          </p:nvPr>
        </p:nvSpPr>
        <p:spPr>
          <a:xfrm>
            <a:off x="10013950" y="5295900"/>
            <a:ext cx="1993900" cy="1422400"/>
          </a:xfrm>
          <a:prstGeom prst="rect">
            <a:avLst/>
          </a:prstGeom>
        </p:spPr>
        <p:txBody>
          <a:bodyPr>
            <a:normAutofit/>
          </a:bodyPr>
          <a:lstStyle>
            <a:lvl1pPr marL="0" indent="0" algn="ctr">
              <a:buNone/>
              <a:defRPr sz="8000">
                <a:solidFill>
                  <a:schemeClr val="bg1"/>
                </a:solidFill>
              </a:defRPr>
            </a:lvl1pPr>
          </a:lstStyle>
          <a:p>
            <a:pPr lvl="0"/>
            <a:r>
              <a:rPr lang="de-DE" dirty="0"/>
              <a:t>01</a:t>
            </a:r>
          </a:p>
        </p:txBody>
      </p:sp>
    </p:spTree>
    <p:extLst>
      <p:ext uri="{BB962C8B-B14F-4D97-AF65-F5344CB8AC3E}">
        <p14:creationId xmlns:p14="http://schemas.microsoft.com/office/powerpoint/2010/main" val="3176166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extseite_A">
    <p:bg>
      <p:bgRef idx="1001">
        <a:schemeClr val="bg1"/>
      </p:bgRef>
    </p:bg>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1BD46E09-6492-80D9-9323-E904E7AF490E}"/>
              </a:ext>
            </a:extLst>
          </p:cNvPr>
          <p:cNvSpPr/>
          <p:nvPr userDrawn="1"/>
        </p:nvSpPr>
        <p:spPr>
          <a:xfrm>
            <a:off x="-2" y="1502229"/>
            <a:ext cx="12192001" cy="5355772"/>
          </a:xfrm>
          <a:prstGeom prst="rect">
            <a:avLst/>
          </a:prstGeom>
          <a:gradFill flip="none" rotWithShape="1">
            <a:gsLst>
              <a:gs pos="0">
                <a:schemeClr val="tx1">
                  <a:alpha val="18302"/>
                  <a:lumMod val="18212"/>
                  <a:lumOff val="81788"/>
                </a:schemeClr>
              </a:gs>
              <a:gs pos="50000">
                <a:schemeClr val="bg1">
                  <a:alpha val="95000"/>
                  <a:lumMod val="97000"/>
                </a:schemeClr>
              </a:gs>
              <a:gs pos="100000">
                <a:schemeClr val="bg1">
                  <a:lumMod val="94000"/>
                  <a:lumOff val="6000"/>
                  <a:alpha val="87291"/>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9">
            <a:extLst>
              <a:ext uri="{FF2B5EF4-FFF2-40B4-BE49-F238E27FC236}">
                <a16:creationId xmlns:a16="http://schemas.microsoft.com/office/drawing/2014/main" id="{A9EA5DC4-2597-E598-AEBD-AE2D7CDE018D}"/>
              </a:ext>
            </a:extLst>
          </p:cNvPr>
          <p:cNvSpPr>
            <a:spLocks noGrp="1"/>
          </p:cNvSpPr>
          <p:nvPr>
            <p:ph type="title" hasCustomPrompt="1"/>
          </p:nvPr>
        </p:nvSpPr>
        <p:spPr>
          <a:xfrm>
            <a:off x="838200" y="505879"/>
            <a:ext cx="10306594" cy="666841"/>
          </a:xfrm>
          <a:prstGeom prst="rect">
            <a:avLst/>
          </a:prstGeom>
        </p:spPr>
        <p:txBody>
          <a:bodyPr>
            <a:normAutofit/>
          </a:bodyPr>
          <a:lstStyle>
            <a:lvl1pPr>
              <a:defRPr sz="3400" b="1">
                <a:solidFill>
                  <a:schemeClr val="tx1">
                    <a:lumMod val="65000"/>
                    <a:lumOff val="35000"/>
                  </a:schemeClr>
                </a:solidFill>
              </a:defRPr>
            </a:lvl1pPr>
          </a:lstStyle>
          <a:p>
            <a:r>
              <a:rPr lang="de-DE" dirty="0"/>
              <a:t>MASTERTITELFORMAT BEARBEITEN</a:t>
            </a:r>
          </a:p>
        </p:txBody>
      </p:sp>
      <p:sp>
        <p:nvSpPr>
          <p:cNvPr id="16" name="Textplatzhalter 15">
            <a:extLst>
              <a:ext uri="{FF2B5EF4-FFF2-40B4-BE49-F238E27FC236}">
                <a16:creationId xmlns:a16="http://schemas.microsoft.com/office/drawing/2014/main" id="{E8A2719A-6C83-059A-D411-3B18CF7AB7BC}"/>
              </a:ext>
            </a:extLst>
          </p:cNvPr>
          <p:cNvSpPr>
            <a:spLocks noGrp="1"/>
          </p:cNvSpPr>
          <p:nvPr>
            <p:ph type="body" sz="quarter" idx="10"/>
          </p:nvPr>
        </p:nvSpPr>
        <p:spPr>
          <a:xfrm>
            <a:off x="837654" y="1933575"/>
            <a:ext cx="10306595" cy="4337050"/>
          </a:xfrm>
          <a:prstGeom prst="rect">
            <a:avLst/>
          </a:prstGeom>
        </p:spPr>
        <p:txBody>
          <a:bodyPr/>
          <a:lstStyle>
            <a:lvl1pPr marL="0" indent="0">
              <a:buNone/>
              <a:defRPr>
                <a:solidFill>
                  <a:schemeClr val="tx1">
                    <a:lumMod val="75000"/>
                    <a:lumOff val="25000"/>
                  </a:schemeClr>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3613394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extseite_B">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93289B0-03DF-5502-460D-CCD988B8B20F}"/>
              </a:ext>
            </a:extLst>
          </p:cNvPr>
          <p:cNvSpPr/>
          <p:nvPr userDrawn="1"/>
        </p:nvSpPr>
        <p:spPr>
          <a:xfrm>
            <a:off x="-2" y="1502229"/>
            <a:ext cx="12192001" cy="5355772"/>
          </a:xfrm>
          <a:prstGeom prst="rect">
            <a:avLst/>
          </a:prstGeom>
          <a:gradFill flip="none" rotWithShape="1">
            <a:gsLst>
              <a:gs pos="0">
                <a:schemeClr val="tx1">
                  <a:alpha val="18302"/>
                  <a:lumMod val="18212"/>
                  <a:lumOff val="81788"/>
                </a:schemeClr>
              </a:gs>
              <a:gs pos="50000">
                <a:schemeClr val="bg1">
                  <a:alpha val="95000"/>
                  <a:lumMod val="97000"/>
                </a:schemeClr>
              </a:gs>
              <a:gs pos="100000">
                <a:schemeClr val="bg1">
                  <a:lumMod val="94000"/>
                  <a:lumOff val="6000"/>
                  <a:alpha val="87291"/>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9">
            <a:extLst>
              <a:ext uri="{FF2B5EF4-FFF2-40B4-BE49-F238E27FC236}">
                <a16:creationId xmlns:a16="http://schemas.microsoft.com/office/drawing/2014/main" id="{A9EA5DC4-2597-E598-AEBD-AE2D7CDE018D}"/>
              </a:ext>
            </a:extLst>
          </p:cNvPr>
          <p:cNvSpPr>
            <a:spLocks noGrp="1"/>
          </p:cNvSpPr>
          <p:nvPr>
            <p:ph type="title" hasCustomPrompt="1"/>
          </p:nvPr>
        </p:nvSpPr>
        <p:spPr>
          <a:xfrm>
            <a:off x="838200" y="505879"/>
            <a:ext cx="10306594" cy="666841"/>
          </a:xfrm>
          <a:prstGeom prst="rect">
            <a:avLst/>
          </a:prstGeom>
        </p:spPr>
        <p:txBody>
          <a:bodyPr>
            <a:normAutofit/>
          </a:bodyPr>
          <a:lstStyle>
            <a:lvl1pPr>
              <a:defRPr sz="3400" b="1">
                <a:solidFill>
                  <a:schemeClr val="tx1">
                    <a:lumMod val="65000"/>
                    <a:lumOff val="35000"/>
                  </a:schemeClr>
                </a:solidFill>
              </a:defRPr>
            </a:lvl1pPr>
          </a:lstStyle>
          <a:p>
            <a:r>
              <a:rPr lang="de-DE" dirty="0"/>
              <a:t>MASTERTITELFORMAT BEARBEITEN</a:t>
            </a:r>
          </a:p>
        </p:txBody>
      </p:sp>
      <p:sp>
        <p:nvSpPr>
          <p:cNvPr id="16" name="Textplatzhalter 15">
            <a:extLst>
              <a:ext uri="{FF2B5EF4-FFF2-40B4-BE49-F238E27FC236}">
                <a16:creationId xmlns:a16="http://schemas.microsoft.com/office/drawing/2014/main" id="{E8A2719A-6C83-059A-D411-3B18CF7AB7BC}"/>
              </a:ext>
            </a:extLst>
          </p:cNvPr>
          <p:cNvSpPr>
            <a:spLocks noGrp="1"/>
          </p:cNvSpPr>
          <p:nvPr>
            <p:ph type="body" sz="quarter" idx="10"/>
          </p:nvPr>
        </p:nvSpPr>
        <p:spPr>
          <a:xfrm>
            <a:off x="6255476" y="2015071"/>
            <a:ext cx="5305152" cy="4337050"/>
          </a:xfrm>
          <a:prstGeom prst="rect">
            <a:avLst/>
          </a:prstGeom>
        </p:spPr>
        <p:txBody>
          <a:bodyPr/>
          <a:lstStyle>
            <a:lvl1pPr marL="0" indent="0">
              <a:buNone/>
              <a:defRPr>
                <a:solidFill>
                  <a:schemeClr val="tx1">
                    <a:lumMod val="75000"/>
                    <a:lumOff val="25000"/>
                  </a:schemeClr>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Uhr, Schwarzweiß, Person, Finger enthält.&#10;&#10;Automatisch generierte Beschreibung">
            <a:extLst>
              <a:ext uri="{FF2B5EF4-FFF2-40B4-BE49-F238E27FC236}">
                <a16:creationId xmlns:a16="http://schemas.microsoft.com/office/drawing/2014/main" id="{3D7C3A91-76F2-5825-FF2A-C08D338FDFDF}"/>
              </a:ext>
            </a:extLst>
          </p:cNvPr>
          <p:cNvPicPr>
            <a:picLocks noChangeAspect="1"/>
          </p:cNvPicPr>
          <p:nvPr userDrawn="1"/>
        </p:nvPicPr>
        <p:blipFill rotWithShape="1">
          <a:blip r:embed="rId2"/>
          <a:srcRect l="24202" r="15798"/>
          <a:stretch/>
        </p:blipFill>
        <p:spPr>
          <a:xfrm>
            <a:off x="-1" y="1502229"/>
            <a:ext cx="5721531" cy="5363935"/>
          </a:xfrm>
          <a:prstGeom prst="rect">
            <a:avLst/>
          </a:prstGeom>
        </p:spPr>
      </p:pic>
      <p:sp>
        <p:nvSpPr>
          <p:cNvPr id="11" name="Bildplatzhalter 10">
            <a:extLst>
              <a:ext uri="{FF2B5EF4-FFF2-40B4-BE49-F238E27FC236}">
                <a16:creationId xmlns:a16="http://schemas.microsoft.com/office/drawing/2014/main" id="{A611FDC8-A57E-F426-CD13-510DE9FA7086}"/>
              </a:ext>
            </a:extLst>
          </p:cNvPr>
          <p:cNvSpPr>
            <a:spLocks noGrp="1"/>
          </p:cNvSpPr>
          <p:nvPr>
            <p:ph type="pic" sz="quarter" idx="11"/>
          </p:nvPr>
        </p:nvSpPr>
        <p:spPr>
          <a:xfrm>
            <a:off x="0" y="1501775"/>
            <a:ext cx="5721530" cy="5356225"/>
          </a:xfrm>
          <a:prstGeom prst="rect">
            <a:avLst/>
          </a:prstGeom>
        </p:spPr>
        <p:txBody>
          <a:bodyPr/>
          <a:lstStyle/>
          <a:p>
            <a:endParaRPr lang="de-DE"/>
          </a:p>
        </p:txBody>
      </p:sp>
    </p:spTree>
    <p:extLst>
      <p:ext uri="{BB962C8B-B14F-4D97-AF65-F5344CB8AC3E}">
        <p14:creationId xmlns:p14="http://schemas.microsoft.com/office/powerpoint/2010/main" val="199605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Drei_Bilder">
    <p:bg>
      <p:bgRef idx="1001">
        <a:schemeClr val="bg1"/>
      </p:bgRef>
    </p:bg>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8A534F90-72F0-B5C3-82EF-671F30521E25}"/>
              </a:ext>
            </a:extLst>
          </p:cNvPr>
          <p:cNvSpPr>
            <a:spLocks noGrp="1"/>
          </p:cNvSpPr>
          <p:nvPr>
            <p:ph type="pic" sz="quarter" idx="10"/>
          </p:nvPr>
        </p:nvSpPr>
        <p:spPr>
          <a:xfrm>
            <a:off x="357053" y="849313"/>
            <a:ext cx="2338387" cy="5159375"/>
          </a:xfrm>
          <a:prstGeom prst="rect">
            <a:avLst/>
          </a:prstGeom>
        </p:spPr>
        <p:txBody>
          <a:bodyPr/>
          <a:lstStyle/>
          <a:p>
            <a:endParaRPr lang="de-DE" dirty="0"/>
          </a:p>
        </p:txBody>
      </p:sp>
      <p:sp>
        <p:nvSpPr>
          <p:cNvPr id="6" name="Bildplatzhalter 3">
            <a:extLst>
              <a:ext uri="{FF2B5EF4-FFF2-40B4-BE49-F238E27FC236}">
                <a16:creationId xmlns:a16="http://schemas.microsoft.com/office/drawing/2014/main" id="{0C93E47C-12F3-2297-41E4-AF37D88E4649}"/>
              </a:ext>
            </a:extLst>
          </p:cNvPr>
          <p:cNvSpPr>
            <a:spLocks noGrp="1"/>
          </p:cNvSpPr>
          <p:nvPr>
            <p:ph type="pic" sz="quarter" idx="11"/>
          </p:nvPr>
        </p:nvSpPr>
        <p:spPr>
          <a:xfrm>
            <a:off x="5704114" y="849312"/>
            <a:ext cx="2338387" cy="5159375"/>
          </a:xfrm>
          <a:prstGeom prst="rect">
            <a:avLst/>
          </a:prstGeom>
        </p:spPr>
        <p:txBody>
          <a:bodyPr/>
          <a:lstStyle/>
          <a:p>
            <a:endParaRPr lang="de-DE" dirty="0"/>
          </a:p>
        </p:txBody>
      </p:sp>
      <p:sp>
        <p:nvSpPr>
          <p:cNvPr id="8" name="Bildplatzhalter 3">
            <a:extLst>
              <a:ext uri="{FF2B5EF4-FFF2-40B4-BE49-F238E27FC236}">
                <a16:creationId xmlns:a16="http://schemas.microsoft.com/office/drawing/2014/main" id="{39DA0B88-493E-8A94-CB22-85ECF51D46FA}"/>
              </a:ext>
            </a:extLst>
          </p:cNvPr>
          <p:cNvSpPr>
            <a:spLocks noGrp="1"/>
          </p:cNvSpPr>
          <p:nvPr>
            <p:ph type="pic" sz="quarter" idx="12"/>
          </p:nvPr>
        </p:nvSpPr>
        <p:spPr>
          <a:xfrm>
            <a:off x="3030584" y="849312"/>
            <a:ext cx="2338387" cy="5159375"/>
          </a:xfrm>
          <a:prstGeom prst="rect">
            <a:avLst/>
          </a:prstGeom>
        </p:spPr>
        <p:txBody>
          <a:bodyPr/>
          <a:lstStyle/>
          <a:p>
            <a:endParaRPr lang="de-DE" dirty="0"/>
          </a:p>
        </p:txBody>
      </p:sp>
      <p:sp>
        <p:nvSpPr>
          <p:cNvPr id="11" name="Rechteck 10">
            <a:extLst>
              <a:ext uri="{FF2B5EF4-FFF2-40B4-BE49-F238E27FC236}">
                <a16:creationId xmlns:a16="http://schemas.microsoft.com/office/drawing/2014/main" id="{63294DF9-EBE8-2A40-1AFB-B2735F9633A4}"/>
              </a:ext>
            </a:extLst>
          </p:cNvPr>
          <p:cNvSpPr/>
          <p:nvPr userDrawn="1"/>
        </p:nvSpPr>
        <p:spPr>
          <a:xfrm>
            <a:off x="8377644" y="0"/>
            <a:ext cx="3814357" cy="6858000"/>
          </a:xfrm>
          <a:prstGeom prst="rect">
            <a:avLst/>
          </a:prstGeom>
          <a:solidFill>
            <a:srgbClr val="FF7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itel 11">
            <a:extLst>
              <a:ext uri="{FF2B5EF4-FFF2-40B4-BE49-F238E27FC236}">
                <a16:creationId xmlns:a16="http://schemas.microsoft.com/office/drawing/2014/main" id="{681BFB75-D767-004D-3077-04E1F88C000A}"/>
              </a:ext>
            </a:extLst>
          </p:cNvPr>
          <p:cNvSpPr>
            <a:spLocks noGrp="1"/>
          </p:cNvSpPr>
          <p:nvPr>
            <p:ph type="title" hasCustomPrompt="1"/>
          </p:nvPr>
        </p:nvSpPr>
        <p:spPr>
          <a:xfrm>
            <a:off x="8556170" y="1397092"/>
            <a:ext cx="3457303" cy="1163230"/>
          </a:xfrm>
          <a:prstGeom prst="rect">
            <a:avLst/>
          </a:prstGeom>
        </p:spPr>
        <p:txBody>
          <a:bodyPr>
            <a:normAutofit/>
          </a:bodyPr>
          <a:lstStyle>
            <a:lvl1pPr>
              <a:defRPr sz="2600" b="1">
                <a:solidFill>
                  <a:schemeClr val="bg1"/>
                </a:solidFill>
              </a:defRPr>
            </a:lvl1pPr>
          </a:lstStyle>
          <a:p>
            <a:r>
              <a:rPr lang="de-DE" dirty="0"/>
              <a:t>TITEL DER SEITE</a:t>
            </a:r>
          </a:p>
        </p:txBody>
      </p:sp>
      <p:sp>
        <p:nvSpPr>
          <p:cNvPr id="14" name="Textplatzhalter 13">
            <a:extLst>
              <a:ext uri="{FF2B5EF4-FFF2-40B4-BE49-F238E27FC236}">
                <a16:creationId xmlns:a16="http://schemas.microsoft.com/office/drawing/2014/main" id="{F428B6B7-4179-244E-E5A8-8DCFB9E9DAED}"/>
              </a:ext>
            </a:extLst>
          </p:cNvPr>
          <p:cNvSpPr>
            <a:spLocks noGrp="1"/>
          </p:cNvSpPr>
          <p:nvPr>
            <p:ph type="body" sz="quarter" idx="13"/>
          </p:nvPr>
        </p:nvSpPr>
        <p:spPr>
          <a:xfrm>
            <a:off x="8556625" y="2717800"/>
            <a:ext cx="3457575" cy="3055938"/>
          </a:xfrm>
          <a:prstGeom prst="rect">
            <a:avLst/>
          </a:prstGeom>
        </p:spPr>
        <p:txBody>
          <a:bodyPr>
            <a:normAutofit/>
          </a:bodyPr>
          <a:lstStyle>
            <a:lvl1pPr marL="0" indent="0">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e-DE" dirty="0"/>
              <a:t>Mastertextformat bearbeiten</a:t>
            </a:r>
          </a:p>
        </p:txBody>
      </p:sp>
    </p:spTree>
    <p:extLst>
      <p:ext uri="{BB962C8B-B14F-4D97-AF65-F5344CB8AC3E}">
        <p14:creationId xmlns:p14="http://schemas.microsoft.com/office/powerpoint/2010/main" val="6291130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rei_Aspekte">
    <p:bg>
      <p:bgRef idx="1001">
        <a:schemeClr val="bg1"/>
      </p:bgRef>
    </p:bg>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id="{9DD42B76-A22B-D5A5-2937-A9CEDA7FCCB4}"/>
              </a:ext>
            </a:extLst>
          </p:cNvPr>
          <p:cNvSpPr/>
          <p:nvPr userDrawn="1"/>
        </p:nvSpPr>
        <p:spPr>
          <a:xfrm>
            <a:off x="-2" y="1502229"/>
            <a:ext cx="12192001" cy="5355772"/>
          </a:xfrm>
          <a:prstGeom prst="rect">
            <a:avLst/>
          </a:prstGeom>
          <a:gradFill flip="none" rotWithShape="1">
            <a:gsLst>
              <a:gs pos="0">
                <a:schemeClr val="tx1">
                  <a:alpha val="18302"/>
                  <a:lumMod val="18212"/>
                  <a:lumOff val="81788"/>
                </a:schemeClr>
              </a:gs>
              <a:gs pos="50000">
                <a:schemeClr val="bg1">
                  <a:alpha val="95000"/>
                  <a:lumMod val="97000"/>
                </a:schemeClr>
              </a:gs>
              <a:gs pos="100000">
                <a:schemeClr val="bg1">
                  <a:lumMod val="94000"/>
                  <a:lumOff val="6000"/>
                  <a:alpha val="87291"/>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6D6FCEF9-0BAF-8968-A3DD-10184EEE0E37}"/>
              </a:ext>
            </a:extLst>
          </p:cNvPr>
          <p:cNvSpPr txBox="1"/>
          <p:nvPr userDrawn="1"/>
        </p:nvSpPr>
        <p:spPr>
          <a:xfrm>
            <a:off x="721253" y="1804497"/>
            <a:ext cx="10302347" cy="799193"/>
          </a:xfrm>
          <a:prstGeom prst="rect">
            <a:avLst/>
          </a:prstGeom>
          <a:noFill/>
        </p:spPr>
        <p:txBody>
          <a:bodyPr wrap="square" rtlCol="0">
            <a:spAutoFit/>
          </a:bodyPr>
          <a:lstStyle/>
          <a:p>
            <a:endParaRPr lang="de-DE" sz="1600" dirty="0">
              <a:solidFill>
                <a:schemeClr val="tx1">
                  <a:lumMod val="75000"/>
                  <a:lumOff val="25000"/>
                </a:schemeClr>
              </a:solidFill>
              <a:latin typeface="Raleway" panose="020B0503030101060003" pitchFamily="34" charset="0"/>
            </a:endParaRPr>
          </a:p>
          <a:p>
            <a:pPr marL="342900" lvl="0" indent="-342900" defTabSz="457200">
              <a:lnSpc>
                <a:spcPct val="90000"/>
              </a:lnSpc>
              <a:spcBef>
                <a:spcPts val="1000"/>
              </a:spcBef>
              <a:buClr>
                <a:schemeClr val="bg1"/>
              </a:buClr>
              <a:buSzPct val="80000"/>
              <a:buFont typeface="Wingdings" panose="05000000000000000000" pitchFamily="2" charset="2"/>
              <a:buChar char="§"/>
            </a:pPr>
            <a:endParaRPr lang="de-DE" sz="2400" dirty="0">
              <a:solidFill>
                <a:schemeClr val="accent1">
                  <a:lumMod val="75000"/>
                </a:schemeClr>
              </a:solidFill>
              <a:latin typeface="Raleway" panose="020B0503030101060003" pitchFamily="34" charset="0"/>
              <a:cs typeface="Times New Roman"/>
            </a:endParaRPr>
          </a:p>
        </p:txBody>
      </p:sp>
      <p:sp>
        <p:nvSpPr>
          <p:cNvPr id="16" name="Rechteck 15">
            <a:extLst>
              <a:ext uri="{FF2B5EF4-FFF2-40B4-BE49-F238E27FC236}">
                <a16:creationId xmlns:a16="http://schemas.microsoft.com/office/drawing/2014/main" id="{C75B3697-2967-50ED-8047-E6AD170967B6}"/>
              </a:ext>
            </a:extLst>
          </p:cNvPr>
          <p:cNvSpPr/>
          <p:nvPr userDrawn="1"/>
        </p:nvSpPr>
        <p:spPr>
          <a:xfrm>
            <a:off x="887653" y="3744093"/>
            <a:ext cx="3060000" cy="3113907"/>
          </a:xfrm>
          <a:prstGeom prst="rect">
            <a:avLst/>
          </a:prstGeom>
          <a:solidFill>
            <a:srgbClr val="6C8FA3">
              <a:alpha val="7494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6A823B64-A2A4-B6E9-D0C4-72F35D537C91}"/>
              </a:ext>
            </a:extLst>
          </p:cNvPr>
          <p:cNvSpPr/>
          <p:nvPr userDrawn="1"/>
        </p:nvSpPr>
        <p:spPr>
          <a:xfrm>
            <a:off x="4593156" y="3744094"/>
            <a:ext cx="3060000" cy="3128480"/>
          </a:xfrm>
          <a:prstGeom prst="rect">
            <a:avLst/>
          </a:prstGeom>
          <a:solidFill>
            <a:srgbClr val="6C8FA3">
              <a:alpha val="7494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Grafik 19" descr="Ein Bild, das Symbol, Kreis, Kompass, Logo enthält.&#10;&#10;Automatisch generierte Beschreibung">
            <a:extLst>
              <a:ext uri="{FF2B5EF4-FFF2-40B4-BE49-F238E27FC236}">
                <a16:creationId xmlns:a16="http://schemas.microsoft.com/office/drawing/2014/main" id="{5CBBE733-873B-1041-9CCF-9108CF66C5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663" y="3889836"/>
            <a:ext cx="2755900" cy="1866900"/>
          </a:xfrm>
          <a:prstGeom prst="rect">
            <a:avLst/>
          </a:prstGeom>
        </p:spPr>
      </p:pic>
      <p:pic>
        <p:nvPicPr>
          <p:cNvPr id="21" name="Grafik 20" descr="Ein Bild, das Symbol, Kreis, Kompass, Logo enthält.&#10;&#10;Automatisch generierte Beschreibung">
            <a:extLst>
              <a:ext uri="{FF2B5EF4-FFF2-40B4-BE49-F238E27FC236}">
                <a16:creationId xmlns:a16="http://schemas.microsoft.com/office/drawing/2014/main" id="{F3BE5021-F2FF-661B-4FB0-7FE14310BE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7074" y="3866245"/>
            <a:ext cx="2755900" cy="1866900"/>
          </a:xfrm>
          <a:prstGeom prst="rect">
            <a:avLst/>
          </a:prstGeom>
        </p:spPr>
      </p:pic>
      <p:sp>
        <p:nvSpPr>
          <p:cNvPr id="22" name="Rechteck 21">
            <a:extLst>
              <a:ext uri="{FF2B5EF4-FFF2-40B4-BE49-F238E27FC236}">
                <a16:creationId xmlns:a16="http://schemas.microsoft.com/office/drawing/2014/main" id="{423F85E2-1A81-5A9F-FF00-9327A976D95D}"/>
              </a:ext>
            </a:extLst>
          </p:cNvPr>
          <p:cNvSpPr/>
          <p:nvPr userDrawn="1"/>
        </p:nvSpPr>
        <p:spPr>
          <a:xfrm>
            <a:off x="8196186" y="3767685"/>
            <a:ext cx="3060000" cy="3128480"/>
          </a:xfrm>
          <a:prstGeom prst="rect">
            <a:avLst/>
          </a:prstGeom>
          <a:solidFill>
            <a:srgbClr val="6C8FA3">
              <a:alpha val="7494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descr="Ein Bild, das Symbol, Kreis, Kompass, Logo enthält.&#10;&#10;Automatisch generierte Beschreibung">
            <a:extLst>
              <a:ext uri="{FF2B5EF4-FFF2-40B4-BE49-F238E27FC236}">
                <a16:creationId xmlns:a16="http://schemas.microsoft.com/office/drawing/2014/main" id="{672750D5-6AB8-4BEF-ED41-14405FC0F0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30104" y="3889836"/>
            <a:ext cx="2755900" cy="1866900"/>
          </a:xfrm>
          <a:prstGeom prst="rect">
            <a:avLst/>
          </a:prstGeom>
        </p:spPr>
      </p:pic>
      <p:sp>
        <p:nvSpPr>
          <p:cNvPr id="25" name="Titel 9">
            <a:extLst>
              <a:ext uri="{FF2B5EF4-FFF2-40B4-BE49-F238E27FC236}">
                <a16:creationId xmlns:a16="http://schemas.microsoft.com/office/drawing/2014/main" id="{29B0973C-BD03-6B0C-E4C0-5FEAE0993151}"/>
              </a:ext>
            </a:extLst>
          </p:cNvPr>
          <p:cNvSpPr>
            <a:spLocks noGrp="1"/>
          </p:cNvSpPr>
          <p:nvPr>
            <p:ph type="title" hasCustomPrompt="1"/>
          </p:nvPr>
        </p:nvSpPr>
        <p:spPr>
          <a:xfrm>
            <a:off x="838201" y="505879"/>
            <a:ext cx="8553994" cy="666841"/>
          </a:xfrm>
          <a:prstGeom prst="rect">
            <a:avLst/>
          </a:prstGeom>
        </p:spPr>
        <p:txBody>
          <a:bodyPr>
            <a:normAutofit/>
          </a:bodyPr>
          <a:lstStyle>
            <a:lvl1pPr>
              <a:defRPr sz="3400" b="1">
                <a:solidFill>
                  <a:schemeClr val="tx1">
                    <a:lumMod val="65000"/>
                    <a:lumOff val="35000"/>
                  </a:schemeClr>
                </a:solidFill>
              </a:defRPr>
            </a:lvl1pPr>
          </a:lstStyle>
          <a:p>
            <a:r>
              <a:rPr lang="de-DE" dirty="0"/>
              <a:t>MASTERTITELFORMAT BEARBEITEN</a:t>
            </a:r>
          </a:p>
        </p:txBody>
      </p:sp>
      <p:sp>
        <p:nvSpPr>
          <p:cNvPr id="27" name="Textplatzhalter 9">
            <a:extLst>
              <a:ext uri="{FF2B5EF4-FFF2-40B4-BE49-F238E27FC236}">
                <a16:creationId xmlns:a16="http://schemas.microsoft.com/office/drawing/2014/main" id="{AD0C2682-3054-F002-BE74-183A915F2895}"/>
              </a:ext>
            </a:extLst>
          </p:cNvPr>
          <p:cNvSpPr>
            <a:spLocks noGrp="1"/>
          </p:cNvSpPr>
          <p:nvPr>
            <p:ph type="body" sz="quarter" idx="10"/>
          </p:nvPr>
        </p:nvSpPr>
        <p:spPr>
          <a:xfrm>
            <a:off x="838201" y="1958975"/>
            <a:ext cx="10956924" cy="1600901"/>
          </a:xfrm>
          <a:prstGeom prst="rect">
            <a:avLst/>
          </a:prstGeom>
        </p:spPr>
        <p:txBody>
          <a:bodyPr/>
          <a:lstStyle>
            <a:lvl1pPr marL="228600" indent="-228600">
              <a:buClr>
                <a:srgbClr val="FF7F00"/>
              </a:buClr>
              <a:buSzPct val="100000"/>
              <a:buFont typeface="Wingdings" pitchFamily="2" charset="2"/>
              <a:buChar char="§"/>
              <a:defRPr>
                <a:solidFill>
                  <a:schemeClr val="tx1">
                    <a:lumMod val="75000"/>
                    <a:lumOff val="25000"/>
                  </a:schemeClr>
                </a:solidFill>
              </a:defRPr>
            </a:lvl1pPr>
            <a:lvl2pPr marL="685800" indent="-228600">
              <a:buClr>
                <a:srgbClr val="FF7F00"/>
              </a:buClr>
              <a:buSzPct val="100000"/>
              <a:buFont typeface="Wingdings" pitchFamily="2" charset="2"/>
              <a:buChar char="§"/>
              <a:defRPr>
                <a:solidFill>
                  <a:schemeClr val="tx1">
                    <a:lumMod val="75000"/>
                    <a:lumOff val="25000"/>
                  </a:schemeClr>
                </a:solidFill>
              </a:defRPr>
            </a:lvl2pPr>
            <a:lvl3pPr marL="1143000" indent="-228600">
              <a:buClr>
                <a:srgbClr val="FF7F00"/>
              </a:buClr>
              <a:buSzPct val="100000"/>
              <a:buFont typeface="Wingdings" pitchFamily="2" charset="2"/>
              <a:buChar char="§"/>
              <a:defRPr>
                <a:solidFill>
                  <a:schemeClr val="tx1">
                    <a:lumMod val="75000"/>
                    <a:lumOff val="25000"/>
                  </a:schemeClr>
                </a:solidFill>
              </a:defRPr>
            </a:lvl3pPr>
            <a:lvl4pPr marL="1600200" indent="-228600">
              <a:buClr>
                <a:srgbClr val="FF7F00"/>
              </a:buClr>
              <a:buSzPct val="100000"/>
              <a:buFont typeface="Wingdings" pitchFamily="2" charset="2"/>
              <a:buChar char="§"/>
              <a:defRPr>
                <a:solidFill>
                  <a:schemeClr val="tx1">
                    <a:lumMod val="75000"/>
                    <a:lumOff val="25000"/>
                  </a:schemeClr>
                </a:solidFill>
              </a:defRPr>
            </a:lvl4pPr>
            <a:lvl5pPr marL="2057400" indent="-228600">
              <a:buClr>
                <a:srgbClr val="FF7F00"/>
              </a:buClr>
              <a:buSzPct val="100000"/>
              <a:buFont typeface="Wingdings" pitchFamily="2" charset="2"/>
              <a:buChar char="§"/>
              <a:defRPr>
                <a:solidFill>
                  <a:schemeClr val="tx1">
                    <a:lumMod val="75000"/>
                    <a:lumOff val="25000"/>
                  </a:schemeClr>
                </a:solidFill>
              </a:defRPr>
            </a:lvl5pPr>
          </a:lstStyle>
          <a:p>
            <a:pPr lvl="0"/>
            <a:r>
              <a:rPr lang="de-DE" dirty="0"/>
              <a:t>Mastertextformat bearbeiten</a:t>
            </a:r>
          </a:p>
          <a:p>
            <a:pPr lvl="1"/>
            <a:r>
              <a:rPr lang="de-DE" dirty="0"/>
              <a:t>Zweite Ebene</a:t>
            </a:r>
          </a:p>
        </p:txBody>
      </p:sp>
      <p:sp>
        <p:nvSpPr>
          <p:cNvPr id="29" name="Textplatzhalter 28">
            <a:extLst>
              <a:ext uri="{FF2B5EF4-FFF2-40B4-BE49-F238E27FC236}">
                <a16:creationId xmlns:a16="http://schemas.microsoft.com/office/drawing/2014/main" id="{4E551268-A44E-96A0-18DA-80205B70DE34}"/>
              </a:ext>
            </a:extLst>
          </p:cNvPr>
          <p:cNvSpPr>
            <a:spLocks noGrp="1"/>
          </p:cNvSpPr>
          <p:nvPr>
            <p:ph type="body" sz="quarter" idx="11" hasCustomPrompt="1"/>
          </p:nvPr>
        </p:nvSpPr>
        <p:spPr>
          <a:xfrm>
            <a:off x="887652" y="5913319"/>
            <a:ext cx="3059999" cy="739775"/>
          </a:xfrm>
          <a:prstGeom prst="rect">
            <a:avLst/>
          </a:prstGeom>
        </p:spPr>
        <p:txBody>
          <a:bodyPr anchor="ctr"/>
          <a:lstStyle>
            <a:lvl1pPr marL="0" indent="0" algn="ctr">
              <a:buNone/>
              <a:defRPr sz="1800" b="1">
                <a:solidFill>
                  <a:schemeClr val="bg1"/>
                </a:solidFill>
              </a:defRPr>
            </a:lvl1pPr>
          </a:lstStyle>
          <a:p>
            <a:pPr lvl="0"/>
            <a:r>
              <a:rPr lang="de-DE" dirty="0"/>
              <a:t>TEXTBAUSTEIN 1</a:t>
            </a:r>
          </a:p>
        </p:txBody>
      </p:sp>
      <p:sp>
        <p:nvSpPr>
          <p:cNvPr id="30" name="Textplatzhalter 28">
            <a:extLst>
              <a:ext uri="{FF2B5EF4-FFF2-40B4-BE49-F238E27FC236}">
                <a16:creationId xmlns:a16="http://schemas.microsoft.com/office/drawing/2014/main" id="{6AD07F32-EC02-1D06-D17F-42D6D7B01471}"/>
              </a:ext>
            </a:extLst>
          </p:cNvPr>
          <p:cNvSpPr>
            <a:spLocks noGrp="1"/>
          </p:cNvSpPr>
          <p:nvPr>
            <p:ph type="body" sz="quarter" idx="12" hasCustomPrompt="1"/>
          </p:nvPr>
        </p:nvSpPr>
        <p:spPr>
          <a:xfrm>
            <a:off x="4593157" y="5913318"/>
            <a:ext cx="3059999" cy="739775"/>
          </a:xfrm>
          <a:prstGeom prst="rect">
            <a:avLst/>
          </a:prstGeom>
        </p:spPr>
        <p:txBody>
          <a:bodyPr anchor="ctr"/>
          <a:lstStyle>
            <a:lvl1pPr marL="0" indent="0" algn="ctr">
              <a:buNone/>
              <a:defRPr sz="1800" b="1">
                <a:solidFill>
                  <a:schemeClr val="bg1"/>
                </a:solidFill>
              </a:defRPr>
            </a:lvl1pPr>
          </a:lstStyle>
          <a:p>
            <a:pPr lvl="0"/>
            <a:r>
              <a:rPr lang="de-DE" dirty="0"/>
              <a:t>TEXTBAUSTEIN 2</a:t>
            </a:r>
          </a:p>
        </p:txBody>
      </p:sp>
      <p:sp>
        <p:nvSpPr>
          <p:cNvPr id="31" name="Textplatzhalter 28">
            <a:extLst>
              <a:ext uri="{FF2B5EF4-FFF2-40B4-BE49-F238E27FC236}">
                <a16:creationId xmlns:a16="http://schemas.microsoft.com/office/drawing/2014/main" id="{2D4BA018-6422-BF89-E4C9-418BFCC4AFAA}"/>
              </a:ext>
            </a:extLst>
          </p:cNvPr>
          <p:cNvSpPr>
            <a:spLocks noGrp="1"/>
          </p:cNvSpPr>
          <p:nvPr>
            <p:ph type="body" sz="quarter" idx="13" hasCustomPrompt="1"/>
          </p:nvPr>
        </p:nvSpPr>
        <p:spPr>
          <a:xfrm>
            <a:off x="8196187" y="5914928"/>
            <a:ext cx="3059999" cy="739775"/>
          </a:xfrm>
          <a:prstGeom prst="rect">
            <a:avLst/>
          </a:prstGeom>
        </p:spPr>
        <p:txBody>
          <a:bodyPr anchor="ctr"/>
          <a:lstStyle>
            <a:lvl1pPr marL="0" indent="0" algn="ctr">
              <a:buNone/>
              <a:defRPr sz="1800" b="1">
                <a:solidFill>
                  <a:schemeClr val="bg1"/>
                </a:solidFill>
              </a:defRPr>
            </a:lvl1pPr>
          </a:lstStyle>
          <a:p>
            <a:pPr lvl="0"/>
            <a:r>
              <a:rPr lang="de-DE" dirty="0"/>
              <a:t>TEXTBAUSTEIN 3</a:t>
            </a:r>
          </a:p>
        </p:txBody>
      </p:sp>
    </p:spTree>
    <p:extLst>
      <p:ext uri="{BB962C8B-B14F-4D97-AF65-F5344CB8AC3E}">
        <p14:creationId xmlns:p14="http://schemas.microsoft.com/office/powerpoint/2010/main" val="2107858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 calcmode="lin" valueType="num">
                                      <p:cBhvr additive="base">
                                        <p:cTn id="1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 calcmode="lin" valueType="num">
                                      <p:cBhvr additive="base">
                                        <p:cTn id="2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 calcmode="lin" valueType="num">
                                      <p:cBhvr additive="base">
                                        <p:cTn id="43"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2" grpId="0" animBg="1"/>
      <p:bldP spid="29" grpId="0" build="p">
        <p:tmplLst>
          <p:tmpl lvl="1">
            <p:tnLst>
              <p:par>
                <p:cTn presetID="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Statistik">
    <p:bg>
      <p:bgRef idx="1001">
        <a:schemeClr val="bg1"/>
      </p:bgRef>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63294DF9-EBE8-2A40-1AFB-B2735F9633A4}"/>
              </a:ext>
            </a:extLst>
          </p:cNvPr>
          <p:cNvSpPr/>
          <p:nvPr userDrawn="1"/>
        </p:nvSpPr>
        <p:spPr>
          <a:xfrm>
            <a:off x="0" y="0"/>
            <a:ext cx="3435531" cy="6858000"/>
          </a:xfrm>
          <a:prstGeom prst="rect">
            <a:avLst/>
          </a:prstGeom>
          <a:solidFill>
            <a:srgbClr val="FF7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itel 11">
            <a:extLst>
              <a:ext uri="{FF2B5EF4-FFF2-40B4-BE49-F238E27FC236}">
                <a16:creationId xmlns:a16="http://schemas.microsoft.com/office/drawing/2014/main" id="{681BFB75-D767-004D-3077-04E1F88C000A}"/>
              </a:ext>
            </a:extLst>
          </p:cNvPr>
          <p:cNvSpPr>
            <a:spLocks noGrp="1"/>
          </p:cNvSpPr>
          <p:nvPr>
            <p:ph type="title" hasCustomPrompt="1"/>
          </p:nvPr>
        </p:nvSpPr>
        <p:spPr>
          <a:xfrm>
            <a:off x="357055" y="1554570"/>
            <a:ext cx="2686592" cy="1163230"/>
          </a:xfrm>
          <a:prstGeom prst="rect">
            <a:avLst/>
          </a:prstGeom>
        </p:spPr>
        <p:txBody>
          <a:bodyPr>
            <a:normAutofit/>
          </a:bodyPr>
          <a:lstStyle>
            <a:lvl1pPr>
              <a:defRPr sz="2600" b="1">
                <a:solidFill>
                  <a:schemeClr val="bg1"/>
                </a:solidFill>
              </a:defRPr>
            </a:lvl1pPr>
          </a:lstStyle>
          <a:p>
            <a:r>
              <a:rPr lang="de-DE" dirty="0"/>
              <a:t>TITEL DER </a:t>
            </a:r>
            <a:br>
              <a:rPr lang="de-DE" dirty="0"/>
            </a:br>
            <a:r>
              <a:rPr lang="de-DE" dirty="0"/>
              <a:t>STATISTIK</a:t>
            </a:r>
          </a:p>
        </p:txBody>
      </p:sp>
      <p:sp>
        <p:nvSpPr>
          <p:cNvPr id="14" name="Textplatzhalter 13">
            <a:extLst>
              <a:ext uri="{FF2B5EF4-FFF2-40B4-BE49-F238E27FC236}">
                <a16:creationId xmlns:a16="http://schemas.microsoft.com/office/drawing/2014/main" id="{F428B6B7-4179-244E-E5A8-8DCFB9E9DAED}"/>
              </a:ext>
            </a:extLst>
          </p:cNvPr>
          <p:cNvSpPr>
            <a:spLocks noGrp="1"/>
          </p:cNvSpPr>
          <p:nvPr>
            <p:ph type="body" sz="quarter" idx="13" hasCustomPrompt="1"/>
          </p:nvPr>
        </p:nvSpPr>
        <p:spPr>
          <a:xfrm>
            <a:off x="356782" y="2874555"/>
            <a:ext cx="2686593" cy="3055938"/>
          </a:xfrm>
          <a:prstGeom prst="rect">
            <a:avLst/>
          </a:prstGeom>
        </p:spPr>
        <p:txBody>
          <a:bodyPr>
            <a:normAutofit/>
          </a:bodyPr>
          <a:lstStyle>
            <a:lvl1pPr marL="0" indent="0">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e-DE" dirty="0"/>
              <a:t>Kurzbeschreibung</a:t>
            </a:r>
          </a:p>
        </p:txBody>
      </p:sp>
      <p:sp>
        <p:nvSpPr>
          <p:cNvPr id="3" name="Diagrammplatzhalter 2">
            <a:extLst>
              <a:ext uri="{FF2B5EF4-FFF2-40B4-BE49-F238E27FC236}">
                <a16:creationId xmlns:a16="http://schemas.microsoft.com/office/drawing/2014/main" id="{310EED27-4237-BD57-21E5-D78A590C205B}"/>
              </a:ext>
            </a:extLst>
          </p:cNvPr>
          <p:cNvSpPr>
            <a:spLocks noGrp="1"/>
          </p:cNvSpPr>
          <p:nvPr>
            <p:ph type="chart" sz="quarter" idx="14"/>
          </p:nvPr>
        </p:nvSpPr>
        <p:spPr>
          <a:xfrm>
            <a:off x="4479925" y="992188"/>
            <a:ext cx="6740525" cy="4938712"/>
          </a:xfrm>
          <a:prstGeom prst="rect">
            <a:avLst/>
          </a:prstGeom>
        </p:spPr>
        <p:txBody>
          <a:bodyPr/>
          <a:lstStyle/>
          <a:p>
            <a:endParaRPr lang="de-DE" dirty="0"/>
          </a:p>
        </p:txBody>
      </p:sp>
    </p:spTree>
    <p:extLst>
      <p:ext uri="{BB962C8B-B14F-4D97-AF65-F5344CB8AC3E}">
        <p14:creationId xmlns:p14="http://schemas.microsoft.com/office/powerpoint/2010/main" val="522675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Fokus-Seite">
    <p:bg>
      <p:bgRef idx="1001">
        <a:schemeClr val="bg1"/>
      </p:bgRef>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0B6A1B1-6843-05CD-F50F-B6177C9A69BB}"/>
              </a:ext>
            </a:extLst>
          </p:cNvPr>
          <p:cNvSpPr/>
          <p:nvPr userDrawn="1"/>
        </p:nvSpPr>
        <p:spPr>
          <a:xfrm>
            <a:off x="0" y="1"/>
            <a:ext cx="4678016" cy="6858000"/>
          </a:xfrm>
          <a:prstGeom prst="rect">
            <a:avLst/>
          </a:prstGeom>
          <a:solidFill>
            <a:srgbClr val="FF7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Uhr, Schwarzweiß, Person, Finger enthält.&#10;&#10;Automatisch generierte Beschreibung">
            <a:extLst>
              <a:ext uri="{FF2B5EF4-FFF2-40B4-BE49-F238E27FC236}">
                <a16:creationId xmlns:a16="http://schemas.microsoft.com/office/drawing/2014/main" id="{BA1D10C9-A7E3-3497-98AF-8FE93F6EC8BA}"/>
              </a:ext>
            </a:extLst>
          </p:cNvPr>
          <p:cNvPicPr>
            <a:picLocks noChangeAspect="1"/>
          </p:cNvPicPr>
          <p:nvPr userDrawn="1"/>
        </p:nvPicPr>
        <p:blipFill rotWithShape="1">
          <a:blip r:embed="rId2"/>
          <a:srcRect l="39544" t="2852" r="37195" b="271"/>
          <a:stretch/>
        </p:blipFill>
        <p:spPr>
          <a:xfrm>
            <a:off x="4586576" y="0"/>
            <a:ext cx="2927410" cy="6858000"/>
          </a:xfrm>
          <a:prstGeom prst="rect">
            <a:avLst/>
          </a:prstGeom>
        </p:spPr>
      </p:pic>
      <p:sp>
        <p:nvSpPr>
          <p:cNvPr id="8" name="Titel 7">
            <a:extLst>
              <a:ext uri="{FF2B5EF4-FFF2-40B4-BE49-F238E27FC236}">
                <a16:creationId xmlns:a16="http://schemas.microsoft.com/office/drawing/2014/main" id="{9050E452-756D-3C68-D66B-BEAEB5512122}"/>
              </a:ext>
            </a:extLst>
          </p:cNvPr>
          <p:cNvSpPr>
            <a:spLocks noGrp="1"/>
          </p:cNvSpPr>
          <p:nvPr>
            <p:ph type="title" hasCustomPrompt="1"/>
          </p:nvPr>
        </p:nvSpPr>
        <p:spPr>
          <a:xfrm>
            <a:off x="341812" y="5224508"/>
            <a:ext cx="4530634" cy="1325563"/>
          </a:xfrm>
          <a:prstGeom prst="rect">
            <a:avLst/>
          </a:prstGeom>
        </p:spPr>
        <p:txBody>
          <a:bodyPr>
            <a:normAutofit/>
          </a:bodyPr>
          <a:lstStyle>
            <a:lvl1pPr>
              <a:defRPr sz="3200" b="1">
                <a:solidFill>
                  <a:schemeClr val="bg1"/>
                </a:solidFill>
              </a:defRPr>
            </a:lvl1pPr>
          </a:lstStyle>
          <a:p>
            <a:r>
              <a:rPr lang="de-DE" dirty="0"/>
              <a:t>TITEL </a:t>
            </a:r>
            <a:br>
              <a:rPr lang="de-DE" dirty="0"/>
            </a:br>
            <a:r>
              <a:rPr lang="de-DE" dirty="0"/>
              <a:t>BEARBEITEN</a:t>
            </a:r>
          </a:p>
        </p:txBody>
      </p:sp>
      <p:sp>
        <p:nvSpPr>
          <p:cNvPr id="10" name="Textplatzhalter 9">
            <a:extLst>
              <a:ext uri="{FF2B5EF4-FFF2-40B4-BE49-F238E27FC236}">
                <a16:creationId xmlns:a16="http://schemas.microsoft.com/office/drawing/2014/main" id="{194CC2F0-E743-EF10-EE97-E9AB4AF92408}"/>
              </a:ext>
            </a:extLst>
          </p:cNvPr>
          <p:cNvSpPr>
            <a:spLocks noGrp="1"/>
          </p:cNvSpPr>
          <p:nvPr>
            <p:ph type="body" sz="quarter" idx="10"/>
          </p:nvPr>
        </p:nvSpPr>
        <p:spPr>
          <a:xfrm>
            <a:off x="7942263" y="1958975"/>
            <a:ext cx="3852862" cy="4429125"/>
          </a:xfrm>
          <a:prstGeom prst="rect">
            <a:avLst/>
          </a:prstGeom>
        </p:spPr>
        <p:txBody>
          <a:bodyPr/>
          <a:lstStyle>
            <a:lvl1pPr marL="228600" indent="-228600">
              <a:buClr>
                <a:srgbClr val="FF7F00"/>
              </a:buClr>
              <a:buSzPct val="100000"/>
              <a:buFont typeface="Wingdings" pitchFamily="2" charset="2"/>
              <a:buChar char="§"/>
              <a:defRPr>
                <a:solidFill>
                  <a:schemeClr val="tx1">
                    <a:lumMod val="75000"/>
                    <a:lumOff val="25000"/>
                  </a:schemeClr>
                </a:solidFill>
              </a:defRPr>
            </a:lvl1pPr>
            <a:lvl2pPr marL="685800" indent="-228600">
              <a:buClr>
                <a:srgbClr val="FF7F00"/>
              </a:buClr>
              <a:buSzPct val="100000"/>
              <a:buFont typeface="Wingdings" pitchFamily="2" charset="2"/>
              <a:buChar char="§"/>
              <a:defRPr>
                <a:solidFill>
                  <a:schemeClr val="tx1">
                    <a:lumMod val="75000"/>
                    <a:lumOff val="25000"/>
                  </a:schemeClr>
                </a:solidFill>
              </a:defRPr>
            </a:lvl2pPr>
            <a:lvl3pPr marL="1143000" indent="-228600">
              <a:buClr>
                <a:srgbClr val="FF7F00"/>
              </a:buClr>
              <a:buSzPct val="100000"/>
              <a:buFont typeface="Wingdings" pitchFamily="2" charset="2"/>
              <a:buChar char="§"/>
              <a:defRPr>
                <a:solidFill>
                  <a:schemeClr val="tx1">
                    <a:lumMod val="75000"/>
                    <a:lumOff val="25000"/>
                  </a:schemeClr>
                </a:solidFill>
              </a:defRPr>
            </a:lvl3pPr>
            <a:lvl4pPr marL="1600200" indent="-228600">
              <a:buClr>
                <a:srgbClr val="FF7F00"/>
              </a:buClr>
              <a:buSzPct val="100000"/>
              <a:buFont typeface="Wingdings" pitchFamily="2" charset="2"/>
              <a:buChar char="§"/>
              <a:defRPr>
                <a:solidFill>
                  <a:schemeClr val="tx1">
                    <a:lumMod val="75000"/>
                    <a:lumOff val="25000"/>
                  </a:schemeClr>
                </a:solidFill>
              </a:defRPr>
            </a:lvl4pPr>
            <a:lvl5pPr marL="2057400" indent="-228600">
              <a:buClr>
                <a:srgbClr val="FF7F00"/>
              </a:buClr>
              <a:buSzPct val="100000"/>
              <a:buFont typeface="Wingdings" pitchFamily="2" charset="2"/>
              <a:buChar char="§"/>
              <a:defRPr>
                <a:solidFill>
                  <a:schemeClr val="tx1">
                    <a:lumMod val="75000"/>
                    <a:lumOff val="2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Bildplatzhalter 14">
            <a:extLst>
              <a:ext uri="{FF2B5EF4-FFF2-40B4-BE49-F238E27FC236}">
                <a16:creationId xmlns:a16="http://schemas.microsoft.com/office/drawing/2014/main" id="{016CCDCC-1D11-CEAC-257B-D6A4AF115BEB}"/>
              </a:ext>
            </a:extLst>
          </p:cNvPr>
          <p:cNvSpPr>
            <a:spLocks noGrp="1"/>
          </p:cNvSpPr>
          <p:nvPr>
            <p:ph type="pic" sz="quarter" idx="11"/>
          </p:nvPr>
        </p:nvSpPr>
        <p:spPr>
          <a:xfrm>
            <a:off x="4586288" y="0"/>
            <a:ext cx="2927350" cy="6858000"/>
          </a:xfrm>
          <a:prstGeom prst="rect">
            <a:avLst/>
          </a:prstGeom>
        </p:spPr>
        <p:txBody>
          <a:bodyPr/>
          <a:lstStyle/>
          <a:p>
            <a:endParaRPr lang="de-DE"/>
          </a:p>
        </p:txBody>
      </p:sp>
    </p:spTree>
    <p:extLst>
      <p:ext uri="{BB962C8B-B14F-4D97-AF65-F5344CB8AC3E}">
        <p14:creationId xmlns:p14="http://schemas.microsoft.com/office/powerpoint/2010/main" val="40690771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FC220CE-0371-4FD9-FA1B-C0FCDF0A36DA}"/>
              </a:ext>
            </a:extLst>
          </p:cNvPr>
          <p:cNvSpPr/>
          <p:nvPr userDrawn="1"/>
        </p:nvSpPr>
        <p:spPr>
          <a:xfrm>
            <a:off x="0" y="1"/>
            <a:ext cx="12192001" cy="1489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Ein Bild, das Grafiken, Schrift, Grafikdesign, Screenshot enthält.&#10;&#10;Automatisch generierte Beschreibung">
            <a:extLst>
              <a:ext uri="{FF2B5EF4-FFF2-40B4-BE49-F238E27FC236}">
                <a16:creationId xmlns:a16="http://schemas.microsoft.com/office/drawing/2014/main" id="{E6E97FB0-8ADB-72B8-7860-F0EC44421DA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15032" y="352062"/>
            <a:ext cx="1636740" cy="833775"/>
          </a:xfrm>
          <a:prstGeom prst="rect">
            <a:avLst/>
          </a:prstGeom>
        </p:spPr>
      </p:pic>
      <p:sp>
        <p:nvSpPr>
          <p:cNvPr id="9" name="Datumsplatzhalter 8">
            <a:extLst>
              <a:ext uri="{FF2B5EF4-FFF2-40B4-BE49-F238E27FC236}">
                <a16:creationId xmlns:a16="http://schemas.microsoft.com/office/drawing/2014/main" id="{E5516998-2A0E-7482-D0EF-71EA8DF3C0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EEC3D8-02AF-1244-A2D8-6C19E8BA354F}" type="datetimeFigureOut">
              <a:rPr lang="de-DE" smtClean="0"/>
              <a:t>23.07.2024</a:t>
            </a:fld>
            <a:endParaRPr lang="de-DE"/>
          </a:p>
        </p:txBody>
      </p:sp>
      <p:sp>
        <p:nvSpPr>
          <p:cNvPr id="10" name="Fußzeilenplatzhalter 9">
            <a:extLst>
              <a:ext uri="{FF2B5EF4-FFF2-40B4-BE49-F238E27FC236}">
                <a16:creationId xmlns:a16="http://schemas.microsoft.com/office/drawing/2014/main" id="{70198DF2-83A2-0A8A-383C-84EB1B8D4E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dirty="0"/>
          </a:p>
        </p:txBody>
      </p:sp>
    </p:spTree>
    <p:extLst>
      <p:ext uri="{BB962C8B-B14F-4D97-AF65-F5344CB8AC3E}">
        <p14:creationId xmlns:p14="http://schemas.microsoft.com/office/powerpoint/2010/main" val="3011606476"/>
      </p:ext>
    </p:extLst>
  </p:cSld>
  <p:clrMap bg1="lt1" tx1="dk1" bg2="lt2" tx2="dk2" accent1="accent1" accent2="accent2" accent3="accent3" accent4="accent4" accent5="accent5" accent6="accent6" hlink="hlink" folHlink="folHlink"/>
  <p:sldLayoutIdLst>
    <p:sldLayoutId id="2147483736" r:id="rId1"/>
    <p:sldLayoutId id="2147483748" r:id="rId2"/>
    <p:sldLayoutId id="2147483737" r:id="rId3"/>
    <p:sldLayoutId id="2147483763" r:id="rId4"/>
    <p:sldLayoutId id="2147483778" r:id="rId5"/>
    <p:sldLayoutId id="2147483775" r:id="rId6"/>
    <p:sldLayoutId id="2147483779" r:id="rId7"/>
    <p:sldLayoutId id="2147483776" r:id="rId8"/>
    <p:sldLayoutId id="2147483777" r:id="rId9"/>
    <p:sldLayoutId id="2147483780"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141313E-A406-88D8-8100-0543795BCCAF}"/>
              </a:ext>
            </a:extLst>
          </p:cNvPr>
          <p:cNvSpPr>
            <a:spLocks noGrp="1"/>
          </p:cNvSpPr>
          <p:nvPr>
            <p:ph type="body" sz="quarter" idx="10"/>
          </p:nvPr>
        </p:nvSpPr>
        <p:spPr/>
        <p:txBody>
          <a:bodyPr/>
          <a:lstStyle/>
          <a:p>
            <a:r>
              <a:rPr lang="de-DE" dirty="0"/>
              <a:t>Verfassungsviertelstunde</a:t>
            </a:r>
          </a:p>
          <a:p>
            <a:r>
              <a:rPr lang="de-DE" dirty="0">
                <a:solidFill>
                  <a:schemeClr val="accent2"/>
                </a:solidFill>
              </a:rPr>
              <a:t>PERMA – Sich inspirieren lassen,</a:t>
            </a:r>
          </a:p>
          <a:p>
            <a:r>
              <a:rPr lang="de-DE" dirty="0">
                <a:solidFill>
                  <a:schemeClr val="accent2"/>
                </a:solidFill>
              </a:rPr>
              <a:t>Vorbilder unserer Gesellschaft</a:t>
            </a:r>
          </a:p>
          <a:p>
            <a:r>
              <a:rPr lang="de-DE" sz="1800" dirty="0"/>
              <a:t>Jahrgangsstufe 8</a:t>
            </a:r>
          </a:p>
        </p:txBody>
      </p:sp>
    </p:spTree>
    <p:extLst>
      <p:ext uri="{BB962C8B-B14F-4D97-AF65-F5344CB8AC3E}">
        <p14:creationId xmlns:p14="http://schemas.microsoft.com/office/powerpoint/2010/main" val="3592836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73480A0-F94A-A55B-D47D-A82AFFD98D7A}"/>
              </a:ext>
            </a:extLst>
          </p:cNvPr>
          <p:cNvSpPr txBox="1"/>
          <p:nvPr/>
        </p:nvSpPr>
        <p:spPr>
          <a:xfrm>
            <a:off x="2719642" y="428246"/>
            <a:ext cx="7503380"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6000" dirty="0">
                <a:ln w="0"/>
                <a:solidFill>
                  <a:schemeClr val="accent1"/>
                </a:solidFill>
                <a:effectLst>
                  <a:outerShdw blurRad="38100" dist="19050" dir="2700000" algn="tl" rotWithShape="0">
                    <a:schemeClr val="dk1">
                      <a:alpha val="40000"/>
                    </a:schemeClr>
                  </a:outerShdw>
                </a:effectLst>
                <a:latin typeface="Fave Script Bold Pro" panose="020F0502020204030204" pitchFamily="34" charset="0"/>
              </a:rPr>
              <a:t>Deine Inspiration</a:t>
            </a:r>
          </a:p>
        </p:txBody>
      </p:sp>
      <p:sp>
        <p:nvSpPr>
          <p:cNvPr id="3" name="Textfeld 2">
            <a:extLst>
              <a:ext uri="{FF2B5EF4-FFF2-40B4-BE49-F238E27FC236}">
                <a16:creationId xmlns:a16="http://schemas.microsoft.com/office/drawing/2014/main" id="{934DC82B-BEDF-791F-826E-7E00D45FEBC3}"/>
              </a:ext>
            </a:extLst>
          </p:cNvPr>
          <p:cNvSpPr txBox="1"/>
          <p:nvPr/>
        </p:nvSpPr>
        <p:spPr>
          <a:xfrm>
            <a:off x="3940276" y="2844225"/>
            <a:ext cx="6110476" cy="1569660"/>
          </a:xfrm>
          <a:prstGeom prst="rect">
            <a:avLst/>
          </a:prstGeom>
          <a:noFill/>
        </p:spPr>
        <p:txBody>
          <a:bodyPr wrap="square" rtlCol="0">
            <a:spAutoFit/>
          </a:bodyPr>
          <a:lstStyle/>
          <a:p>
            <a:pPr algn="ctr"/>
            <a:r>
              <a:rPr lang="de-DE" sz="3200" dirty="0"/>
              <a:t>Wer inspiriert dich, weil er sich für die Gemeinschaft einsetzt? Wer ist dein Vorbild und warum?</a:t>
            </a:r>
          </a:p>
        </p:txBody>
      </p:sp>
      <p:pic>
        <p:nvPicPr>
          <p:cNvPr id="2" name="Grafik 1" descr="Ein Bild, das Text, Screenshot, Schrift, Grafikdesign enthält.&#10;&#10;Automatisch generierte Beschreibung">
            <a:extLst>
              <a:ext uri="{FF2B5EF4-FFF2-40B4-BE49-F238E27FC236}">
                <a16:creationId xmlns:a16="http://schemas.microsoft.com/office/drawing/2014/main" id="{B8456CE0-9D05-DAF8-B230-75D420FE8324}"/>
              </a:ext>
            </a:extLst>
          </p:cNvPr>
          <p:cNvPicPr>
            <a:picLocks noChangeAspect="1"/>
          </p:cNvPicPr>
          <p:nvPr/>
        </p:nvPicPr>
        <p:blipFill rotWithShape="1">
          <a:blip r:embed="rId2"/>
          <a:srcRect l="2166" t="18864" r="78828" b="27111"/>
          <a:stretch/>
        </p:blipFill>
        <p:spPr>
          <a:xfrm>
            <a:off x="18852" y="1297452"/>
            <a:ext cx="2666121" cy="4263095"/>
          </a:xfrm>
          <a:prstGeom prst="rect">
            <a:avLst/>
          </a:prstGeom>
        </p:spPr>
      </p:pic>
    </p:spTree>
    <p:extLst>
      <p:ext uri="{BB962C8B-B14F-4D97-AF65-F5344CB8AC3E}">
        <p14:creationId xmlns:p14="http://schemas.microsoft.com/office/powerpoint/2010/main" val="688115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73480A0-F94A-A55B-D47D-A82AFFD98D7A}"/>
              </a:ext>
            </a:extLst>
          </p:cNvPr>
          <p:cNvSpPr txBox="1"/>
          <p:nvPr/>
        </p:nvSpPr>
        <p:spPr>
          <a:xfrm>
            <a:off x="2719642" y="428246"/>
            <a:ext cx="7503380"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6000" dirty="0">
                <a:ln w="0"/>
                <a:solidFill>
                  <a:schemeClr val="accent1"/>
                </a:solidFill>
                <a:effectLst>
                  <a:outerShdw blurRad="38100" dist="19050" dir="2700000" algn="tl" rotWithShape="0">
                    <a:schemeClr val="dk1">
                      <a:alpha val="40000"/>
                    </a:schemeClr>
                  </a:outerShdw>
                </a:effectLst>
                <a:latin typeface="Fave Script Bold Pro" panose="020F0502020204030204" pitchFamily="34" charset="0"/>
              </a:rPr>
              <a:t>Deine Inspiration</a:t>
            </a:r>
          </a:p>
        </p:txBody>
      </p:sp>
      <p:sp>
        <p:nvSpPr>
          <p:cNvPr id="4" name="Textfeld 3">
            <a:extLst>
              <a:ext uri="{FF2B5EF4-FFF2-40B4-BE49-F238E27FC236}">
                <a16:creationId xmlns:a16="http://schemas.microsoft.com/office/drawing/2014/main" id="{6AB54CF7-29E0-D189-A559-C2A832674CF4}"/>
              </a:ext>
            </a:extLst>
          </p:cNvPr>
          <p:cNvSpPr txBox="1"/>
          <p:nvPr/>
        </p:nvSpPr>
        <p:spPr>
          <a:xfrm>
            <a:off x="4594734" y="4680037"/>
            <a:ext cx="6796414" cy="1200329"/>
          </a:xfrm>
          <a:prstGeom prst="rect">
            <a:avLst/>
          </a:prstGeom>
          <a:noFill/>
        </p:spPr>
        <p:txBody>
          <a:bodyPr wrap="square">
            <a:spAutoFit/>
          </a:bodyPr>
          <a:lstStyle/>
          <a:p>
            <a:pPr algn="r"/>
            <a:r>
              <a:rPr lang="de-DE" b="1" i="0" u="none" strike="noStrike" dirty="0">
                <a:solidFill>
                  <a:srgbClr val="111314"/>
                </a:solidFill>
                <a:effectLst/>
                <a:latin typeface="BundesSansWeb-Bold"/>
              </a:rPr>
              <a:t>Arbeitsauftrag zur möglichen Weiterarbeit:</a:t>
            </a:r>
          </a:p>
          <a:p>
            <a:pPr algn="r"/>
            <a:br>
              <a:rPr lang="de-DE" dirty="0"/>
            </a:br>
            <a:r>
              <a:rPr lang="de-DE" b="0" i="0" u="none" strike="noStrike" dirty="0">
                <a:solidFill>
                  <a:srgbClr val="111314"/>
                </a:solidFill>
                <a:effectLst/>
                <a:highlight>
                  <a:srgbClr val="FFFFFF"/>
                </a:highlight>
                <a:latin typeface="BundesSansWeb-Regular"/>
              </a:rPr>
              <a:t>Gestalte eine DINA 4-Seite zu deinem Vorbild. Verwende Bilder, Zeitungsartikel und/oder Homepage-Artikel. </a:t>
            </a:r>
            <a:endParaRPr lang="de-DE" dirty="0"/>
          </a:p>
        </p:txBody>
      </p:sp>
      <p:pic>
        <p:nvPicPr>
          <p:cNvPr id="2" name="Grafik 1" descr="Ein Bild, das Text, Screenshot, Schrift, Grafikdesign enthält.&#10;&#10;Automatisch generierte Beschreibung">
            <a:extLst>
              <a:ext uri="{FF2B5EF4-FFF2-40B4-BE49-F238E27FC236}">
                <a16:creationId xmlns:a16="http://schemas.microsoft.com/office/drawing/2014/main" id="{29F06A21-E7E0-E571-3738-F3C525BFB19E}"/>
              </a:ext>
            </a:extLst>
          </p:cNvPr>
          <p:cNvPicPr>
            <a:picLocks noChangeAspect="1"/>
          </p:cNvPicPr>
          <p:nvPr/>
        </p:nvPicPr>
        <p:blipFill rotWithShape="1">
          <a:blip r:embed="rId2"/>
          <a:srcRect l="2166" t="18864" r="78828" b="27111"/>
          <a:stretch/>
        </p:blipFill>
        <p:spPr>
          <a:xfrm>
            <a:off x="18852" y="1297452"/>
            <a:ext cx="2666121" cy="4263095"/>
          </a:xfrm>
          <a:prstGeom prst="rect">
            <a:avLst/>
          </a:prstGeom>
        </p:spPr>
      </p:pic>
      <p:sp>
        <p:nvSpPr>
          <p:cNvPr id="6" name="Textfeld 5">
            <a:extLst>
              <a:ext uri="{FF2B5EF4-FFF2-40B4-BE49-F238E27FC236}">
                <a16:creationId xmlns:a16="http://schemas.microsoft.com/office/drawing/2014/main" id="{AA9C0352-9B99-1C4A-DE6D-5F4F240FE3EA}"/>
              </a:ext>
            </a:extLst>
          </p:cNvPr>
          <p:cNvSpPr txBox="1"/>
          <p:nvPr/>
        </p:nvSpPr>
        <p:spPr>
          <a:xfrm>
            <a:off x="3940276" y="2844225"/>
            <a:ext cx="6110476" cy="1569660"/>
          </a:xfrm>
          <a:prstGeom prst="rect">
            <a:avLst/>
          </a:prstGeom>
          <a:noFill/>
        </p:spPr>
        <p:txBody>
          <a:bodyPr wrap="square" rtlCol="0">
            <a:spAutoFit/>
          </a:bodyPr>
          <a:lstStyle/>
          <a:p>
            <a:pPr algn="ctr"/>
            <a:r>
              <a:rPr lang="de-DE" sz="3200" dirty="0"/>
              <a:t>Wer inspiriert dich, weil er sich für die Gemeinschaft einsetzt? Wer ist dein Vorbild und warum?</a:t>
            </a:r>
          </a:p>
        </p:txBody>
      </p:sp>
    </p:spTree>
    <p:extLst>
      <p:ext uri="{BB962C8B-B14F-4D97-AF65-F5344CB8AC3E}">
        <p14:creationId xmlns:p14="http://schemas.microsoft.com/office/powerpoint/2010/main" val="3363902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73480A0-F94A-A55B-D47D-A82AFFD98D7A}"/>
              </a:ext>
            </a:extLst>
          </p:cNvPr>
          <p:cNvSpPr txBox="1"/>
          <p:nvPr/>
        </p:nvSpPr>
        <p:spPr>
          <a:xfrm>
            <a:off x="2719642" y="428246"/>
            <a:ext cx="7503380"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6000" dirty="0">
                <a:ln w="0"/>
                <a:solidFill>
                  <a:schemeClr val="accent1"/>
                </a:solidFill>
                <a:effectLst>
                  <a:outerShdw blurRad="38100" dist="19050" dir="2700000" algn="tl" rotWithShape="0">
                    <a:schemeClr val="dk1">
                      <a:alpha val="40000"/>
                    </a:schemeClr>
                  </a:outerShdw>
                </a:effectLst>
                <a:latin typeface="Fave Script Bold Pro" panose="020F0502020204030204" pitchFamily="34" charset="0"/>
              </a:rPr>
              <a:t>Die Inspiration anderer</a:t>
            </a:r>
          </a:p>
        </p:txBody>
      </p:sp>
      <p:sp>
        <p:nvSpPr>
          <p:cNvPr id="6" name="Textfeld 5">
            <a:extLst>
              <a:ext uri="{FF2B5EF4-FFF2-40B4-BE49-F238E27FC236}">
                <a16:creationId xmlns:a16="http://schemas.microsoft.com/office/drawing/2014/main" id="{625A24C7-634B-D172-8AF8-26CC1E2482CE}"/>
              </a:ext>
            </a:extLst>
          </p:cNvPr>
          <p:cNvSpPr txBox="1"/>
          <p:nvPr/>
        </p:nvSpPr>
        <p:spPr>
          <a:xfrm>
            <a:off x="4104147" y="2336221"/>
            <a:ext cx="6110476" cy="1569660"/>
          </a:xfrm>
          <a:prstGeom prst="rect">
            <a:avLst/>
          </a:prstGeom>
          <a:noFill/>
        </p:spPr>
        <p:txBody>
          <a:bodyPr wrap="square" rtlCol="0">
            <a:spAutoFit/>
          </a:bodyPr>
          <a:lstStyle/>
          <a:p>
            <a:pPr algn="ctr"/>
            <a:r>
              <a:rPr lang="de-DE" sz="3200" dirty="0"/>
              <a:t>Wer inspiriert deine Eltern, Großeltern, Nachbarn, Lehrerin oder deinen Lehrer…?</a:t>
            </a:r>
          </a:p>
        </p:txBody>
      </p:sp>
      <p:sp>
        <p:nvSpPr>
          <p:cNvPr id="9" name="Textfeld 8">
            <a:extLst>
              <a:ext uri="{FF2B5EF4-FFF2-40B4-BE49-F238E27FC236}">
                <a16:creationId xmlns:a16="http://schemas.microsoft.com/office/drawing/2014/main" id="{F1EAC772-CF12-217B-F586-392AF1A29AE4}"/>
              </a:ext>
            </a:extLst>
          </p:cNvPr>
          <p:cNvSpPr txBox="1"/>
          <p:nvPr/>
        </p:nvSpPr>
        <p:spPr>
          <a:xfrm>
            <a:off x="4315269" y="4680037"/>
            <a:ext cx="7075879" cy="1477328"/>
          </a:xfrm>
          <a:prstGeom prst="rect">
            <a:avLst/>
          </a:prstGeom>
          <a:noFill/>
        </p:spPr>
        <p:txBody>
          <a:bodyPr wrap="square">
            <a:spAutoFit/>
          </a:bodyPr>
          <a:lstStyle/>
          <a:p>
            <a:pPr algn="r"/>
            <a:r>
              <a:rPr lang="de-DE" b="1" i="0" u="none" strike="noStrike" dirty="0">
                <a:solidFill>
                  <a:srgbClr val="111314"/>
                </a:solidFill>
                <a:effectLst/>
                <a:latin typeface="BundesSansWeb-Bold"/>
              </a:rPr>
              <a:t>Arbeitsauftrag zur möglichen Weiterarbeit:</a:t>
            </a:r>
            <a:endParaRPr lang="de-DE" b="1" dirty="0">
              <a:solidFill>
                <a:srgbClr val="111314"/>
              </a:solidFill>
              <a:latin typeface="BundesSansWeb-Bold"/>
            </a:endParaRPr>
          </a:p>
          <a:p>
            <a:pPr algn="r"/>
            <a:endParaRPr lang="de-DE" b="1" i="0" u="none" strike="noStrike" dirty="0">
              <a:solidFill>
                <a:srgbClr val="111314"/>
              </a:solidFill>
              <a:effectLst/>
              <a:highlight>
                <a:srgbClr val="FFFFFF"/>
              </a:highlight>
              <a:latin typeface="BundesSansWeb-Bold"/>
            </a:endParaRPr>
          </a:p>
          <a:p>
            <a:pPr algn="r"/>
            <a:r>
              <a:rPr lang="de-DE" dirty="0">
                <a:solidFill>
                  <a:srgbClr val="111314"/>
                </a:solidFill>
                <a:highlight>
                  <a:srgbClr val="FFFFFF"/>
                </a:highlight>
                <a:latin typeface="BundesSansWeb-Bold"/>
              </a:rPr>
              <a:t>Finde einen Gesprächspartner, frage nach und lass dir auch von ihrem WARUM berichten</a:t>
            </a:r>
            <a:r>
              <a:rPr lang="de-DE" i="0" u="none" strike="noStrike" dirty="0">
                <a:solidFill>
                  <a:srgbClr val="111314"/>
                </a:solidFill>
                <a:effectLst/>
                <a:highlight>
                  <a:srgbClr val="FFFFFF"/>
                </a:highlight>
                <a:latin typeface="BundesSansWeb-Regular"/>
              </a:rPr>
              <a:t>. Beobachte dein Gegenüber beim Erzählen genau, kannst du positive Emotionen erkennen? Ein Lächeln? Strahlende Augen?  </a:t>
            </a:r>
            <a:endParaRPr lang="de-DE" dirty="0"/>
          </a:p>
        </p:txBody>
      </p:sp>
      <p:pic>
        <p:nvPicPr>
          <p:cNvPr id="2" name="Grafik 1" descr="Ein Bild, das Text, Screenshot, Schrift, Grafikdesign enthält.&#10;&#10;Automatisch generierte Beschreibung">
            <a:extLst>
              <a:ext uri="{FF2B5EF4-FFF2-40B4-BE49-F238E27FC236}">
                <a16:creationId xmlns:a16="http://schemas.microsoft.com/office/drawing/2014/main" id="{550F23F8-11BE-BDFA-7C0E-EA569C38E560}"/>
              </a:ext>
            </a:extLst>
          </p:cNvPr>
          <p:cNvPicPr>
            <a:picLocks noChangeAspect="1"/>
          </p:cNvPicPr>
          <p:nvPr/>
        </p:nvPicPr>
        <p:blipFill rotWithShape="1">
          <a:blip r:embed="rId2"/>
          <a:srcRect l="2166" t="18864" r="78828" b="27111"/>
          <a:stretch/>
        </p:blipFill>
        <p:spPr>
          <a:xfrm>
            <a:off x="18852" y="1297452"/>
            <a:ext cx="2666121" cy="4263095"/>
          </a:xfrm>
          <a:prstGeom prst="rect">
            <a:avLst/>
          </a:prstGeom>
        </p:spPr>
      </p:pic>
    </p:spTree>
    <p:extLst>
      <p:ext uri="{BB962C8B-B14F-4D97-AF65-F5344CB8AC3E}">
        <p14:creationId xmlns:p14="http://schemas.microsoft.com/office/powerpoint/2010/main" val="2235830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Grafik 2" descr="Ein Bild, das Text, Screenshot, Schrift, Grafikdesign enthält.&#10;&#10;Automatisch generierte Beschreibung">
            <a:extLst>
              <a:ext uri="{FF2B5EF4-FFF2-40B4-BE49-F238E27FC236}">
                <a16:creationId xmlns:a16="http://schemas.microsoft.com/office/drawing/2014/main" id="{E531A2E9-A54B-0313-E2BE-3EF27E2C3D7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3584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05D4BFED-9ED1-8763-FD8B-87E0C750E822}"/>
              </a:ext>
            </a:extLst>
          </p:cNvPr>
          <p:cNvSpPr txBox="1"/>
          <p:nvPr/>
        </p:nvSpPr>
        <p:spPr>
          <a:xfrm>
            <a:off x="3186060" y="2977156"/>
            <a:ext cx="7503380"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6000" dirty="0">
                <a:ln w="0"/>
                <a:solidFill>
                  <a:schemeClr val="accent1"/>
                </a:solidFill>
                <a:effectLst>
                  <a:outerShdw blurRad="38100" dist="19050" dir="2700000" algn="tl" rotWithShape="0">
                    <a:schemeClr val="dk1">
                      <a:alpha val="40000"/>
                    </a:schemeClr>
                  </a:outerShdw>
                </a:effectLst>
                <a:latin typeface="Fave Script Bold Pro" panose="020F0502020204030204" pitchFamily="34" charset="0"/>
              </a:rPr>
              <a:t>Eine positive Emotion ist Inspiration.</a:t>
            </a:r>
          </a:p>
        </p:txBody>
      </p:sp>
      <p:pic>
        <p:nvPicPr>
          <p:cNvPr id="6" name="Grafik 5" descr="Ein Bild, das Text, Screenshot, Schrift, Grafikdesign enthält.&#10;&#10;Automatisch generierte Beschreibung">
            <a:extLst>
              <a:ext uri="{FF2B5EF4-FFF2-40B4-BE49-F238E27FC236}">
                <a16:creationId xmlns:a16="http://schemas.microsoft.com/office/drawing/2014/main" id="{E78A471A-AAF0-876B-5DCA-20DC6D66AB08}"/>
              </a:ext>
            </a:extLst>
          </p:cNvPr>
          <p:cNvPicPr>
            <a:picLocks noChangeAspect="1"/>
          </p:cNvPicPr>
          <p:nvPr/>
        </p:nvPicPr>
        <p:blipFill rotWithShape="1">
          <a:blip r:embed="rId2"/>
          <a:srcRect l="2166" t="18864" r="78828" b="27111"/>
          <a:stretch/>
        </p:blipFill>
        <p:spPr>
          <a:xfrm>
            <a:off x="18852" y="1297452"/>
            <a:ext cx="2666121" cy="4263095"/>
          </a:xfrm>
          <a:prstGeom prst="rect">
            <a:avLst/>
          </a:prstGeom>
        </p:spPr>
      </p:pic>
    </p:spTree>
    <p:extLst>
      <p:ext uri="{BB962C8B-B14F-4D97-AF65-F5344CB8AC3E}">
        <p14:creationId xmlns:p14="http://schemas.microsoft.com/office/powerpoint/2010/main" val="4110984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05D4BFED-9ED1-8763-FD8B-87E0C750E822}"/>
              </a:ext>
            </a:extLst>
          </p:cNvPr>
          <p:cNvSpPr txBox="1"/>
          <p:nvPr/>
        </p:nvSpPr>
        <p:spPr>
          <a:xfrm>
            <a:off x="3133051" y="2572884"/>
            <a:ext cx="7503380" cy="193899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6000" dirty="0">
                <a:ln w="0"/>
                <a:solidFill>
                  <a:schemeClr val="accent1"/>
                </a:solidFill>
                <a:effectLst>
                  <a:outerShdw blurRad="38100" dist="19050" dir="2700000" algn="tl" rotWithShape="0">
                    <a:schemeClr val="dk1">
                      <a:alpha val="40000"/>
                    </a:schemeClr>
                  </a:outerShdw>
                </a:effectLst>
                <a:latin typeface="Fave Script Bold Pro" panose="020F0502020204030204" pitchFamily="34" charset="0"/>
              </a:rPr>
              <a:t>Inspiration – wer oder was inspiriert Dich?</a:t>
            </a:r>
          </a:p>
        </p:txBody>
      </p:sp>
      <p:pic>
        <p:nvPicPr>
          <p:cNvPr id="5" name="Grafik 4" descr="Ein Bild, das Text, Screenshot, Schrift, Grafikdesign enthält.&#10;&#10;Automatisch generierte Beschreibung">
            <a:extLst>
              <a:ext uri="{FF2B5EF4-FFF2-40B4-BE49-F238E27FC236}">
                <a16:creationId xmlns:a16="http://schemas.microsoft.com/office/drawing/2014/main" id="{CB472946-B931-49EA-8280-5E0079662373}"/>
              </a:ext>
            </a:extLst>
          </p:cNvPr>
          <p:cNvPicPr>
            <a:picLocks noChangeAspect="1"/>
          </p:cNvPicPr>
          <p:nvPr/>
        </p:nvPicPr>
        <p:blipFill rotWithShape="1">
          <a:blip r:embed="rId2"/>
          <a:srcRect l="2166" t="18864" r="78828" b="27111"/>
          <a:stretch/>
        </p:blipFill>
        <p:spPr>
          <a:xfrm>
            <a:off x="18852" y="1297452"/>
            <a:ext cx="2666121" cy="4263095"/>
          </a:xfrm>
          <a:prstGeom prst="rect">
            <a:avLst/>
          </a:prstGeom>
        </p:spPr>
      </p:pic>
    </p:spTree>
    <p:extLst>
      <p:ext uri="{BB962C8B-B14F-4D97-AF65-F5344CB8AC3E}">
        <p14:creationId xmlns:p14="http://schemas.microsoft.com/office/powerpoint/2010/main" val="3153506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73480A0-F94A-A55B-D47D-A82AFFD98D7A}"/>
              </a:ext>
            </a:extLst>
          </p:cNvPr>
          <p:cNvSpPr txBox="1"/>
          <p:nvPr/>
        </p:nvSpPr>
        <p:spPr>
          <a:xfrm>
            <a:off x="2618042" y="885446"/>
            <a:ext cx="8913558"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6000" dirty="0">
                <a:ln w="0"/>
                <a:solidFill>
                  <a:schemeClr val="accent1"/>
                </a:solidFill>
                <a:effectLst>
                  <a:outerShdw blurRad="38100" dist="19050" dir="2700000" algn="tl" rotWithShape="0">
                    <a:schemeClr val="dk1">
                      <a:alpha val="40000"/>
                    </a:schemeClr>
                  </a:outerShdw>
                </a:effectLst>
                <a:latin typeface="Fave Script Bold Pro" panose="020F0502020204030204" pitchFamily="34" charset="0"/>
              </a:rPr>
              <a:t>Inspiration – Kurzdefinition</a:t>
            </a:r>
          </a:p>
        </p:txBody>
      </p:sp>
      <p:sp>
        <p:nvSpPr>
          <p:cNvPr id="11" name="Textfeld 10">
            <a:extLst>
              <a:ext uri="{FF2B5EF4-FFF2-40B4-BE49-F238E27FC236}">
                <a16:creationId xmlns:a16="http://schemas.microsoft.com/office/drawing/2014/main" id="{CBDDC7EF-4E01-D47D-047F-0CEA855E2DC8}"/>
              </a:ext>
            </a:extLst>
          </p:cNvPr>
          <p:cNvSpPr txBox="1"/>
          <p:nvPr/>
        </p:nvSpPr>
        <p:spPr>
          <a:xfrm>
            <a:off x="2719642" y="1757989"/>
            <a:ext cx="8532830" cy="2954655"/>
          </a:xfrm>
          <a:prstGeom prst="rect">
            <a:avLst/>
          </a:prstGeom>
          <a:noFill/>
          <a:ln>
            <a:noFill/>
          </a:ln>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2800" b="0" i="0" dirty="0">
                <a:effectLst/>
                <a:latin typeface="Segoe UI" panose="020B0502040204020203" pitchFamily="34" charset="0"/>
              </a:rPr>
              <a:t>Inspiration ist mehr als nur ein gutes Gefühl, sie bringt einen dazu, die guten Seiten in anderen zu erkennen und sich ein Beispiel zu nehmen. Dann will man auch über seinen eigenen Schatten springen. Mit dieser Stimmung schaffen wir es, nicht nur an uns selbst zu denken.</a:t>
            </a:r>
            <a:endParaRPr lang="de-DE" sz="2800" dirty="0">
              <a:latin typeface="YAFdJuxxqp0 0"/>
            </a:endParaRPr>
          </a:p>
          <a:p>
            <a:pPr algn="l"/>
            <a:r>
              <a:rPr lang="de-DE" dirty="0">
                <a:latin typeface="YAFdJuxxqp0 0"/>
              </a:rPr>
              <a:t>(nach Barbara I. Fredrickson, Die Macht der guten Gefühle, S. 66)</a:t>
            </a:r>
          </a:p>
        </p:txBody>
      </p:sp>
      <p:pic>
        <p:nvPicPr>
          <p:cNvPr id="3" name="Grafik 2" descr="Ein Bild, das Text, Screenshot, Schrift, Grafikdesign enthält.&#10;&#10;Automatisch generierte Beschreibung">
            <a:extLst>
              <a:ext uri="{FF2B5EF4-FFF2-40B4-BE49-F238E27FC236}">
                <a16:creationId xmlns:a16="http://schemas.microsoft.com/office/drawing/2014/main" id="{6A11D59A-4E3D-0044-DAF7-0315E026B344}"/>
              </a:ext>
            </a:extLst>
          </p:cNvPr>
          <p:cNvPicPr>
            <a:picLocks noChangeAspect="1"/>
          </p:cNvPicPr>
          <p:nvPr/>
        </p:nvPicPr>
        <p:blipFill rotWithShape="1">
          <a:blip r:embed="rId2"/>
          <a:srcRect l="2166" t="18864" r="78828" b="27111"/>
          <a:stretch/>
        </p:blipFill>
        <p:spPr>
          <a:xfrm>
            <a:off x="18852" y="1297452"/>
            <a:ext cx="2666121" cy="4263095"/>
          </a:xfrm>
          <a:prstGeom prst="rect">
            <a:avLst/>
          </a:prstGeom>
        </p:spPr>
      </p:pic>
    </p:spTree>
    <p:extLst>
      <p:ext uri="{BB962C8B-B14F-4D97-AF65-F5344CB8AC3E}">
        <p14:creationId xmlns:p14="http://schemas.microsoft.com/office/powerpoint/2010/main" val="4227034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Text, Screenshot, Schrift, Grafikdesign enthält.&#10;&#10;Automatisch generierte Beschreibung">
            <a:extLst>
              <a:ext uri="{FF2B5EF4-FFF2-40B4-BE49-F238E27FC236}">
                <a16:creationId xmlns:a16="http://schemas.microsoft.com/office/drawing/2014/main" id="{DFB7BED6-5916-C60F-2D3D-472348C031CD}"/>
              </a:ext>
            </a:extLst>
          </p:cNvPr>
          <p:cNvPicPr>
            <a:picLocks noChangeAspect="1"/>
          </p:cNvPicPr>
          <p:nvPr/>
        </p:nvPicPr>
        <p:blipFill rotWithShape="1">
          <a:blip r:embed="rId3"/>
          <a:srcRect l="2166" t="18864" r="78828" b="27111"/>
          <a:stretch/>
        </p:blipFill>
        <p:spPr>
          <a:xfrm>
            <a:off x="18852" y="1297452"/>
            <a:ext cx="2666121" cy="4263095"/>
          </a:xfrm>
          <a:prstGeom prst="rect">
            <a:avLst/>
          </a:prstGeom>
        </p:spPr>
      </p:pic>
      <p:sp>
        <p:nvSpPr>
          <p:cNvPr id="5" name="Textfeld 4">
            <a:extLst>
              <a:ext uri="{FF2B5EF4-FFF2-40B4-BE49-F238E27FC236}">
                <a16:creationId xmlns:a16="http://schemas.microsoft.com/office/drawing/2014/main" id="{E73480A0-F94A-A55B-D47D-A82AFFD98D7A}"/>
              </a:ext>
            </a:extLst>
          </p:cNvPr>
          <p:cNvSpPr txBox="1"/>
          <p:nvPr/>
        </p:nvSpPr>
        <p:spPr>
          <a:xfrm>
            <a:off x="2719642" y="428246"/>
            <a:ext cx="7503380"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6000" dirty="0">
                <a:ln w="0"/>
                <a:solidFill>
                  <a:schemeClr val="accent1"/>
                </a:solidFill>
                <a:effectLst>
                  <a:outerShdw blurRad="38100" dist="19050" dir="2700000" algn="tl" rotWithShape="0">
                    <a:schemeClr val="dk1">
                      <a:alpha val="40000"/>
                    </a:schemeClr>
                  </a:outerShdw>
                </a:effectLst>
                <a:latin typeface="Fave Script Bold Pro" panose="020F0502020204030204" pitchFamily="34" charset="0"/>
              </a:rPr>
              <a:t>Inspiration</a:t>
            </a:r>
          </a:p>
        </p:txBody>
      </p:sp>
      <p:sp>
        <p:nvSpPr>
          <p:cNvPr id="8" name="Sprechblase: rechteckig mit abgerundeten Ecken 7">
            <a:extLst>
              <a:ext uri="{FF2B5EF4-FFF2-40B4-BE49-F238E27FC236}">
                <a16:creationId xmlns:a16="http://schemas.microsoft.com/office/drawing/2014/main" id="{66B7A426-F290-ED99-F435-BE5866C2A9A2}"/>
              </a:ext>
            </a:extLst>
          </p:cNvPr>
          <p:cNvSpPr/>
          <p:nvPr/>
        </p:nvSpPr>
        <p:spPr>
          <a:xfrm>
            <a:off x="2704928" y="1880253"/>
            <a:ext cx="8671506" cy="2335598"/>
          </a:xfrm>
          <a:prstGeom prst="wedgeRoundRectCallout">
            <a:avLst>
              <a:gd name="adj1" fmla="val -34639"/>
              <a:gd name="adj2" fmla="val -66748"/>
              <a:gd name="adj3" fmla="val 16667"/>
            </a:avLst>
          </a:prstGeom>
          <a:solidFill>
            <a:srgbClr val="1560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E9BFE4CF-AF9E-FB39-7BF8-0ED029AC0FE7}"/>
              </a:ext>
            </a:extLst>
          </p:cNvPr>
          <p:cNvSpPr txBox="1"/>
          <p:nvPr/>
        </p:nvSpPr>
        <p:spPr>
          <a:xfrm>
            <a:off x="3844685" y="4618689"/>
            <a:ext cx="6110476" cy="1077218"/>
          </a:xfrm>
          <a:prstGeom prst="rect">
            <a:avLst/>
          </a:prstGeom>
          <a:noFill/>
        </p:spPr>
        <p:txBody>
          <a:bodyPr wrap="square" rtlCol="0">
            <a:spAutoFit/>
          </a:bodyPr>
          <a:lstStyle/>
          <a:p>
            <a:pPr algn="ctr"/>
            <a:r>
              <a:rPr lang="de-DE" sz="3200" dirty="0" err="1"/>
              <a:t>Lies</a:t>
            </a:r>
            <a:r>
              <a:rPr lang="de-DE" sz="3200" dirty="0"/>
              <a:t> noch einmal ihr Zitat. </a:t>
            </a:r>
          </a:p>
          <a:p>
            <a:pPr algn="ctr"/>
            <a:r>
              <a:rPr lang="de-DE" sz="3200" dirty="0"/>
              <a:t>Was inspiriert Dich daran?</a:t>
            </a:r>
          </a:p>
        </p:txBody>
      </p:sp>
      <p:sp>
        <p:nvSpPr>
          <p:cNvPr id="3" name="Textfeld 2">
            <a:extLst>
              <a:ext uri="{FF2B5EF4-FFF2-40B4-BE49-F238E27FC236}">
                <a16:creationId xmlns:a16="http://schemas.microsoft.com/office/drawing/2014/main" id="{1C236F9D-70F8-5020-1291-02F748908C43}"/>
              </a:ext>
            </a:extLst>
          </p:cNvPr>
          <p:cNvSpPr txBox="1"/>
          <p:nvPr/>
        </p:nvSpPr>
        <p:spPr>
          <a:xfrm>
            <a:off x="2850173" y="1720036"/>
            <a:ext cx="8381016" cy="1077218"/>
          </a:xfrm>
          <a:prstGeom prst="rect">
            <a:avLst/>
          </a:prstGeom>
          <a:noFill/>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600" dirty="0">
                <a:solidFill>
                  <a:schemeClr val="bg1"/>
                </a:solidFill>
                <a:latin typeface="YAFdJuxxqp0 0"/>
              </a:rPr>
              <a:t>Mich inspiriert </a:t>
            </a:r>
            <a:r>
              <a:rPr lang="de-DE" sz="3200" b="1" dirty="0">
                <a:solidFill>
                  <a:schemeClr val="accent2"/>
                </a:solidFill>
                <a:latin typeface="YAFdJuxxqp0 0"/>
              </a:rPr>
              <a:t>Malala Yousafzai</a:t>
            </a:r>
            <a:r>
              <a:rPr lang="de-DE" sz="1600" b="0" i="0" u="none" strike="noStrike" dirty="0">
                <a:solidFill>
                  <a:schemeClr val="accent2"/>
                </a:solidFill>
                <a:effectLst/>
                <a:latin typeface="YAFdJuxxqp0 0"/>
              </a:rPr>
              <a:t>,</a:t>
            </a:r>
            <a:r>
              <a:rPr lang="de-DE" sz="1600" b="0" i="0" u="none" strike="noStrike" dirty="0">
                <a:solidFill>
                  <a:schemeClr val="bg1"/>
                </a:solidFill>
                <a:effectLst/>
                <a:latin typeface="YAFdJuxxqp0 0"/>
              </a:rPr>
              <a:t> sie setzte sich in ihrer Heimat in Pakistan dafür ein, dass auch Mädchen zur Schule gehen dürfen: „Ein Kind, ein Lehrer, ein Buch und ein Stift können die Welt verändern.“</a:t>
            </a:r>
          </a:p>
        </p:txBody>
      </p:sp>
    </p:spTree>
    <p:extLst>
      <p:ext uri="{BB962C8B-B14F-4D97-AF65-F5344CB8AC3E}">
        <p14:creationId xmlns:p14="http://schemas.microsoft.com/office/powerpoint/2010/main" val="166215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73480A0-F94A-A55B-D47D-A82AFFD98D7A}"/>
              </a:ext>
            </a:extLst>
          </p:cNvPr>
          <p:cNvSpPr txBox="1"/>
          <p:nvPr/>
        </p:nvSpPr>
        <p:spPr>
          <a:xfrm>
            <a:off x="2719642" y="428246"/>
            <a:ext cx="7503380"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6000" dirty="0">
                <a:ln w="0"/>
                <a:solidFill>
                  <a:schemeClr val="accent1"/>
                </a:solidFill>
                <a:effectLst>
                  <a:outerShdw blurRad="38100" dist="19050" dir="2700000" algn="tl" rotWithShape="0">
                    <a:schemeClr val="dk1">
                      <a:alpha val="40000"/>
                    </a:schemeClr>
                  </a:outerShdw>
                </a:effectLst>
                <a:latin typeface="Fave Script Bold Pro" panose="020F0502020204030204" pitchFamily="34" charset="0"/>
              </a:rPr>
              <a:t>Inspiration</a:t>
            </a:r>
          </a:p>
        </p:txBody>
      </p:sp>
      <p:sp>
        <p:nvSpPr>
          <p:cNvPr id="8" name="Sprechblase: rechteckig mit abgerundeten Ecken 7">
            <a:extLst>
              <a:ext uri="{FF2B5EF4-FFF2-40B4-BE49-F238E27FC236}">
                <a16:creationId xmlns:a16="http://schemas.microsoft.com/office/drawing/2014/main" id="{66B7A426-F290-ED99-F435-BE5866C2A9A2}"/>
              </a:ext>
            </a:extLst>
          </p:cNvPr>
          <p:cNvSpPr/>
          <p:nvPr/>
        </p:nvSpPr>
        <p:spPr>
          <a:xfrm>
            <a:off x="2704928" y="1880253"/>
            <a:ext cx="8671506" cy="2335598"/>
          </a:xfrm>
          <a:prstGeom prst="wedgeRoundRectCallout">
            <a:avLst>
              <a:gd name="adj1" fmla="val -34639"/>
              <a:gd name="adj2" fmla="val -667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descr="Ein Bild, das Text, Screenshot, Schrift, Grafikdesign enthält.&#10;&#10;Automatisch generierte Beschreibung">
            <a:extLst>
              <a:ext uri="{FF2B5EF4-FFF2-40B4-BE49-F238E27FC236}">
                <a16:creationId xmlns:a16="http://schemas.microsoft.com/office/drawing/2014/main" id="{C39C0EC8-DD87-C913-24A9-2D36CE20B3CC}"/>
              </a:ext>
            </a:extLst>
          </p:cNvPr>
          <p:cNvPicPr>
            <a:picLocks noChangeAspect="1"/>
          </p:cNvPicPr>
          <p:nvPr/>
        </p:nvPicPr>
        <p:blipFill rotWithShape="1">
          <a:blip r:embed="rId3"/>
          <a:srcRect l="2166" t="18864" r="78828" b="27111"/>
          <a:stretch/>
        </p:blipFill>
        <p:spPr>
          <a:xfrm>
            <a:off x="18852" y="1297452"/>
            <a:ext cx="2666121" cy="4263095"/>
          </a:xfrm>
          <a:prstGeom prst="rect">
            <a:avLst/>
          </a:prstGeom>
        </p:spPr>
      </p:pic>
      <p:sp>
        <p:nvSpPr>
          <p:cNvPr id="4" name="Textfeld 3">
            <a:extLst>
              <a:ext uri="{FF2B5EF4-FFF2-40B4-BE49-F238E27FC236}">
                <a16:creationId xmlns:a16="http://schemas.microsoft.com/office/drawing/2014/main" id="{1B246B76-9673-E632-A813-50928269CE5F}"/>
              </a:ext>
            </a:extLst>
          </p:cNvPr>
          <p:cNvSpPr txBox="1"/>
          <p:nvPr/>
        </p:nvSpPr>
        <p:spPr>
          <a:xfrm>
            <a:off x="2850173" y="1720036"/>
            <a:ext cx="8381016" cy="2554545"/>
          </a:xfrm>
          <a:prstGeom prst="rect">
            <a:avLst/>
          </a:prstGeom>
          <a:noFill/>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600" dirty="0">
                <a:solidFill>
                  <a:schemeClr val="bg1"/>
                </a:solidFill>
                <a:latin typeface="YAFdJuxxqp0 0"/>
              </a:rPr>
              <a:t>Mich inspiriert </a:t>
            </a:r>
            <a:r>
              <a:rPr lang="de-DE" sz="3200" b="1" dirty="0">
                <a:solidFill>
                  <a:schemeClr val="accent2"/>
                </a:solidFill>
                <a:latin typeface="YAFdJuxxqp0 0"/>
              </a:rPr>
              <a:t>Malala Yousafzai</a:t>
            </a:r>
            <a:r>
              <a:rPr lang="de-DE" sz="1600" b="0" i="0" u="none" strike="noStrike" dirty="0">
                <a:solidFill>
                  <a:schemeClr val="accent2"/>
                </a:solidFill>
                <a:effectLst/>
                <a:latin typeface="YAFdJuxxqp0 0"/>
              </a:rPr>
              <a:t>,</a:t>
            </a:r>
            <a:r>
              <a:rPr lang="de-DE" sz="1600" b="0" i="0" u="none" strike="noStrike" dirty="0">
                <a:solidFill>
                  <a:schemeClr val="bg1"/>
                </a:solidFill>
                <a:effectLst/>
                <a:latin typeface="YAFdJuxxqp0 0"/>
              </a:rPr>
              <a:t> sie setzte sich in ihrer Heimat in Pakistan dafür ein, dass auch Mädchen zur Schule gehen dürfen: „Ein Kind, ein Lehrer, ein Buch und ein Stift können die Welt verändern.“</a:t>
            </a:r>
          </a:p>
          <a:p>
            <a:pPr algn="l"/>
            <a:r>
              <a:rPr lang="de-DE" sz="1600" dirty="0">
                <a:solidFill>
                  <a:schemeClr val="bg1"/>
                </a:solidFill>
                <a:latin typeface="YAFdJuxxqp0 0"/>
              </a:rPr>
              <a:t>Als die Terrorgruppe „Taliban“ in ihrer Heimat die Macht übernommen hat, widersetzte sich Malala dem Verbot, als Mädchen zur Schule gehen zu dürfen, und forderte andere Mädchen auf das Gleiche zu tun. In einem Blog der BBC (einem englischen TV-Sender) schrieb sie bereits mit 11 Jahren über die Missstände in ihrer Heimat und stellt sich damit gegen das Terrorregime, macht sich für Gleichberechtigung und das Recht auf Bildung stark. So kam es 2012 zu einem Attentat der Taliban gegen sie, das sie mit viel Glück überlebte.    </a:t>
            </a:r>
            <a:endParaRPr lang="de-DE" sz="1600" b="0" i="0" u="none" strike="noStrike" dirty="0">
              <a:solidFill>
                <a:schemeClr val="bg1"/>
              </a:solidFill>
              <a:effectLst/>
              <a:latin typeface="YAFdJuxxqp0 0"/>
            </a:endParaRPr>
          </a:p>
        </p:txBody>
      </p:sp>
    </p:spTree>
    <p:extLst>
      <p:ext uri="{BB962C8B-B14F-4D97-AF65-F5344CB8AC3E}">
        <p14:creationId xmlns:p14="http://schemas.microsoft.com/office/powerpoint/2010/main" val="1972775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73480A0-F94A-A55B-D47D-A82AFFD98D7A}"/>
              </a:ext>
            </a:extLst>
          </p:cNvPr>
          <p:cNvSpPr txBox="1"/>
          <p:nvPr/>
        </p:nvSpPr>
        <p:spPr>
          <a:xfrm>
            <a:off x="2719642" y="428246"/>
            <a:ext cx="7503380"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6000" dirty="0">
                <a:ln w="0"/>
                <a:solidFill>
                  <a:schemeClr val="accent1"/>
                </a:solidFill>
                <a:effectLst>
                  <a:outerShdw blurRad="38100" dist="19050" dir="2700000" algn="tl" rotWithShape="0">
                    <a:schemeClr val="dk1">
                      <a:alpha val="40000"/>
                    </a:schemeClr>
                  </a:outerShdw>
                </a:effectLst>
                <a:latin typeface="Fave Script Bold Pro" panose="020F0502020204030204" pitchFamily="34" charset="0"/>
              </a:rPr>
              <a:t>Inspiration</a:t>
            </a:r>
          </a:p>
        </p:txBody>
      </p:sp>
      <p:sp>
        <p:nvSpPr>
          <p:cNvPr id="8" name="Sprechblase: rechteckig mit abgerundeten Ecken 7">
            <a:extLst>
              <a:ext uri="{FF2B5EF4-FFF2-40B4-BE49-F238E27FC236}">
                <a16:creationId xmlns:a16="http://schemas.microsoft.com/office/drawing/2014/main" id="{66B7A426-F290-ED99-F435-BE5866C2A9A2}"/>
              </a:ext>
            </a:extLst>
          </p:cNvPr>
          <p:cNvSpPr/>
          <p:nvPr/>
        </p:nvSpPr>
        <p:spPr>
          <a:xfrm>
            <a:off x="2704928" y="1880253"/>
            <a:ext cx="8671506" cy="2335598"/>
          </a:xfrm>
          <a:prstGeom prst="wedgeRoundRectCallout">
            <a:avLst>
              <a:gd name="adj1" fmla="val -34639"/>
              <a:gd name="adj2" fmla="val -667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5D79DA51-91E9-2D6F-1595-552845ED8E29}"/>
              </a:ext>
            </a:extLst>
          </p:cNvPr>
          <p:cNvSpPr txBox="1"/>
          <p:nvPr/>
        </p:nvSpPr>
        <p:spPr>
          <a:xfrm>
            <a:off x="3834174" y="4674168"/>
            <a:ext cx="7556974" cy="2031325"/>
          </a:xfrm>
          <a:prstGeom prst="rect">
            <a:avLst/>
          </a:prstGeom>
          <a:noFill/>
        </p:spPr>
        <p:txBody>
          <a:bodyPr wrap="square">
            <a:spAutoFit/>
          </a:bodyPr>
          <a:lstStyle/>
          <a:p>
            <a:pPr algn="r"/>
            <a:r>
              <a:rPr lang="de-DE" b="1" i="0" u="none" strike="noStrike" dirty="0">
                <a:solidFill>
                  <a:srgbClr val="111314"/>
                </a:solidFill>
                <a:effectLst/>
                <a:latin typeface="BundesSansWeb-Bold"/>
              </a:rPr>
              <a:t>In Deutschland gilt: GG Art. 3: Gleichheitsgebot</a:t>
            </a:r>
            <a:br>
              <a:rPr lang="de-DE" dirty="0">
                <a:latin typeface="BundesSansWeb-Bold"/>
              </a:rPr>
            </a:br>
            <a:br>
              <a:rPr lang="de-DE" dirty="0">
                <a:latin typeface="BundesSansWeb-Bold"/>
              </a:rPr>
            </a:br>
            <a:r>
              <a:rPr lang="de-DE" b="0" i="0" dirty="0">
                <a:solidFill>
                  <a:srgbClr val="000000"/>
                </a:solidFill>
                <a:effectLst/>
                <a:latin typeface="BundesSansWeb-Bold"/>
              </a:rPr>
              <a:t>(1) Alle Menschen sind vor dem Gesetz gleich.</a:t>
            </a:r>
          </a:p>
          <a:p>
            <a:pPr algn="r"/>
            <a:r>
              <a:rPr lang="de-DE" b="0" i="0" dirty="0">
                <a:solidFill>
                  <a:srgbClr val="000000"/>
                </a:solidFill>
                <a:effectLst/>
                <a:latin typeface="BundesSansWeb-Bold"/>
              </a:rPr>
              <a:t>(2) Männer und Frauen sind gleichberechtigt. Der Staat fördert die tatsächliche Durchsetzung der Gleichberechtigung von Frauen und Männern und wirkt auf die Beseitigung bestehender Nachteile hin. (…)</a:t>
            </a:r>
          </a:p>
          <a:p>
            <a:pPr algn="r"/>
            <a:endParaRPr lang="de-DE" dirty="0">
              <a:latin typeface="BundesSansWeb-Bold"/>
            </a:endParaRPr>
          </a:p>
        </p:txBody>
      </p:sp>
      <p:pic>
        <p:nvPicPr>
          <p:cNvPr id="2" name="Grafik 1" descr="Ein Bild, das Text, Screenshot, Schrift, Grafikdesign enthält.&#10;&#10;Automatisch generierte Beschreibung">
            <a:extLst>
              <a:ext uri="{FF2B5EF4-FFF2-40B4-BE49-F238E27FC236}">
                <a16:creationId xmlns:a16="http://schemas.microsoft.com/office/drawing/2014/main" id="{2006E469-44AE-2165-4F3E-4EF2D2ECF381}"/>
              </a:ext>
            </a:extLst>
          </p:cNvPr>
          <p:cNvPicPr>
            <a:picLocks noChangeAspect="1"/>
          </p:cNvPicPr>
          <p:nvPr/>
        </p:nvPicPr>
        <p:blipFill rotWithShape="1">
          <a:blip r:embed="rId2"/>
          <a:srcRect l="2166" t="18864" r="78828" b="27111"/>
          <a:stretch/>
        </p:blipFill>
        <p:spPr>
          <a:xfrm>
            <a:off x="18852" y="1297452"/>
            <a:ext cx="2666121" cy="4263095"/>
          </a:xfrm>
          <a:prstGeom prst="rect">
            <a:avLst/>
          </a:prstGeom>
        </p:spPr>
      </p:pic>
      <p:sp>
        <p:nvSpPr>
          <p:cNvPr id="4" name="Textfeld 3">
            <a:extLst>
              <a:ext uri="{FF2B5EF4-FFF2-40B4-BE49-F238E27FC236}">
                <a16:creationId xmlns:a16="http://schemas.microsoft.com/office/drawing/2014/main" id="{BA8D9D3C-555B-3744-1A6F-447EA271B378}"/>
              </a:ext>
            </a:extLst>
          </p:cNvPr>
          <p:cNvSpPr txBox="1"/>
          <p:nvPr/>
        </p:nvSpPr>
        <p:spPr>
          <a:xfrm>
            <a:off x="2850173" y="1720036"/>
            <a:ext cx="8381016" cy="2554545"/>
          </a:xfrm>
          <a:prstGeom prst="rect">
            <a:avLst/>
          </a:prstGeom>
          <a:noFill/>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600" dirty="0">
                <a:solidFill>
                  <a:schemeClr val="bg1"/>
                </a:solidFill>
                <a:latin typeface="YAFdJuxxqp0 0"/>
              </a:rPr>
              <a:t>Mich inspiriert </a:t>
            </a:r>
            <a:r>
              <a:rPr lang="de-DE" sz="3200" b="1" dirty="0">
                <a:solidFill>
                  <a:schemeClr val="accent2"/>
                </a:solidFill>
                <a:latin typeface="YAFdJuxxqp0 0"/>
              </a:rPr>
              <a:t>Malala Yousafzai</a:t>
            </a:r>
            <a:r>
              <a:rPr lang="de-DE" sz="1600" b="0" i="0" u="none" strike="noStrike" dirty="0">
                <a:solidFill>
                  <a:schemeClr val="accent2"/>
                </a:solidFill>
                <a:effectLst/>
                <a:latin typeface="YAFdJuxxqp0 0"/>
              </a:rPr>
              <a:t>,</a:t>
            </a:r>
            <a:r>
              <a:rPr lang="de-DE" sz="1600" b="0" i="0" u="none" strike="noStrike" dirty="0">
                <a:solidFill>
                  <a:schemeClr val="bg1"/>
                </a:solidFill>
                <a:effectLst/>
                <a:latin typeface="YAFdJuxxqp0 0"/>
              </a:rPr>
              <a:t> sie setzte sich in ihrer Heimat in Pakistan dafür ein, dass auch Mädchen zur Schule gehen dürfen: „Ein Kind, ein Lehrer, ein Buch und ein Stift können die Welt verändern.“</a:t>
            </a:r>
          </a:p>
          <a:p>
            <a:pPr algn="l"/>
            <a:r>
              <a:rPr lang="de-DE" sz="1600" dirty="0">
                <a:solidFill>
                  <a:schemeClr val="bg1"/>
                </a:solidFill>
                <a:latin typeface="YAFdJuxxqp0 0"/>
              </a:rPr>
              <a:t>Als die Terrorgruppe „Taliban“ in ihrer Heimat die Macht übernommen hat, widersetzte sich Malala dem Verbot, als Mädchen zur Schule gehen zu dürfen, und forderte andere Mädchen auf das Gleiche zu tun. In einem Blog der BBC (einem englischen TV-Sender) schrieb sie bereits mit 11 Jahren über die Missstände in ihrer Heimat und stellt sich damit gegen das Terrorregime, macht sich für Gleichberechtigung und das Recht auf Bildung stark. So kam es 2012 zu einem Attentat der Taliban gegen sie, das sie mit viel Glück überlebte.    </a:t>
            </a:r>
            <a:endParaRPr lang="de-DE" sz="1600" b="0" i="0" u="none" strike="noStrike" dirty="0">
              <a:solidFill>
                <a:schemeClr val="bg1"/>
              </a:solidFill>
              <a:effectLst/>
              <a:latin typeface="YAFdJuxxqp0 0"/>
            </a:endParaRPr>
          </a:p>
        </p:txBody>
      </p:sp>
    </p:spTree>
    <p:extLst>
      <p:ext uri="{BB962C8B-B14F-4D97-AF65-F5344CB8AC3E}">
        <p14:creationId xmlns:p14="http://schemas.microsoft.com/office/powerpoint/2010/main" val="1382615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73480A0-F94A-A55B-D47D-A82AFFD98D7A}"/>
              </a:ext>
            </a:extLst>
          </p:cNvPr>
          <p:cNvSpPr txBox="1"/>
          <p:nvPr/>
        </p:nvSpPr>
        <p:spPr>
          <a:xfrm>
            <a:off x="2719642" y="428246"/>
            <a:ext cx="7503380"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6000" dirty="0">
                <a:ln w="0"/>
                <a:solidFill>
                  <a:schemeClr val="accent1"/>
                </a:solidFill>
                <a:effectLst>
                  <a:outerShdw blurRad="38100" dist="19050" dir="2700000" algn="tl" rotWithShape="0">
                    <a:schemeClr val="dk1">
                      <a:alpha val="40000"/>
                    </a:schemeClr>
                  </a:outerShdw>
                </a:effectLst>
                <a:latin typeface="Fave Script Bold Pro" panose="020F0502020204030204" pitchFamily="34" charset="0"/>
              </a:rPr>
              <a:t>Inspiration</a:t>
            </a:r>
          </a:p>
        </p:txBody>
      </p:sp>
      <p:sp>
        <p:nvSpPr>
          <p:cNvPr id="8" name="Sprechblase: rechteckig mit abgerundeten Ecken 7">
            <a:extLst>
              <a:ext uri="{FF2B5EF4-FFF2-40B4-BE49-F238E27FC236}">
                <a16:creationId xmlns:a16="http://schemas.microsoft.com/office/drawing/2014/main" id="{66B7A426-F290-ED99-F435-BE5866C2A9A2}"/>
              </a:ext>
            </a:extLst>
          </p:cNvPr>
          <p:cNvSpPr/>
          <p:nvPr/>
        </p:nvSpPr>
        <p:spPr>
          <a:xfrm>
            <a:off x="2704928" y="1880253"/>
            <a:ext cx="8671506" cy="2335598"/>
          </a:xfrm>
          <a:prstGeom prst="wedgeRoundRectCallout">
            <a:avLst>
              <a:gd name="adj1" fmla="val -34639"/>
              <a:gd name="adj2" fmla="val -667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5D79DA51-91E9-2D6F-1595-552845ED8E29}"/>
              </a:ext>
            </a:extLst>
          </p:cNvPr>
          <p:cNvSpPr txBox="1"/>
          <p:nvPr/>
        </p:nvSpPr>
        <p:spPr>
          <a:xfrm>
            <a:off x="3834174" y="4674168"/>
            <a:ext cx="7556974" cy="923330"/>
          </a:xfrm>
          <a:prstGeom prst="rect">
            <a:avLst/>
          </a:prstGeom>
          <a:noFill/>
        </p:spPr>
        <p:txBody>
          <a:bodyPr wrap="square">
            <a:spAutoFit/>
          </a:bodyPr>
          <a:lstStyle/>
          <a:p>
            <a:pPr algn="r"/>
            <a:r>
              <a:rPr lang="de-DE" b="1" i="0" u="none" strike="noStrike" dirty="0">
                <a:solidFill>
                  <a:srgbClr val="111314"/>
                </a:solidFill>
                <a:effectLst/>
                <a:latin typeface="BundesSansWeb-Bold"/>
              </a:rPr>
              <a:t>In der UN-Kinderrechtskonvention steht: Art. 28 Recht auf Bildung</a:t>
            </a:r>
            <a:br>
              <a:rPr lang="de-DE" dirty="0"/>
            </a:br>
            <a:br>
              <a:rPr lang="de-DE" dirty="0"/>
            </a:br>
            <a:r>
              <a:rPr lang="de-DE" b="0" i="0" dirty="0">
                <a:solidFill>
                  <a:srgbClr val="000000"/>
                </a:solidFill>
                <a:effectLst/>
                <a:highlight>
                  <a:srgbClr val="FFFFFF"/>
                </a:highlight>
                <a:latin typeface="Signika Negative"/>
              </a:rPr>
              <a:t>(1) Die Vertragsstaaten erkennen das Recht des Kindes auf Bildung an </a:t>
            </a:r>
            <a:r>
              <a:rPr lang="de-DE" b="0" i="0" u="none" strike="noStrike" dirty="0">
                <a:solidFill>
                  <a:srgbClr val="111314"/>
                </a:solidFill>
                <a:effectLst/>
                <a:highlight>
                  <a:srgbClr val="FFFFFF"/>
                </a:highlight>
                <a:latin typeface="BundesSansWeb-Regular"/>
              </a:rPr>
              <a:t>(…).</a:t>
            </a:r>
            <a:endParaRPr lang="de-DE" dirty="0"/>
          </a:p>
        </p:txBody>
      </p:sp>
      <p:pic>
        <p:nvPicPr>
          <p:cNvPr id="2" name="Grafik 1" descr="Ein Bild, das Text, Screenshot, Schrift, Grafikdesign enthält.&#10;&#10;Automatisch generierte Beschreibung">
            <a:extLst>
              <a:ext uri="{FF2B5EF4-FFF2-40B4-BE49-F238E27FC236}">
                <a16:creationId xmlns:a16="http://schemas.microsoft.com/office/drawing/2014/main" id="{2006E469-44AE-2165-4F3E-4EF2D2ECF381}"/>
              </a:ext>
            </a:extLst>
          </p:cNvPr>
          <p:cNvPicPr>
            <a:picLocks noChangeAspect="1"/>
          </p:cNvPicPr>
          <p:nvPr/>
        </p:nvPicPr>
        <p:blipFill rotWithShape="1">
          <a:blip r:embed="rId2"/>
          <a:srcRect l="2166" t="18864" r="78828" b="27111"/>
          <a:stretch/>
        </p:blipFill>
        <p:spPr>
          <a:xfrm>
            <a:off x="18852" y="1297452"/>
            <a:ext cx="2666121" cy="4263095"/>
          </a:xfrm>
          <a:prstGeom prst="rect">
            <a:avLst/>
          </a:prstGeom>
        </p:spPr>
      </p:pic>
      <p:sp>
        <p:nvSpPr>
          <p:cNvPr id="4" name="Textfeld 3">
            <a:extLst>
              <a:ext uri="{FF2B5EF4-FFF2-40B4-BE49-F238E27FC236}">
                <a16:creationId xmlns:a16="http://schemas.microsoft.com/office/drawing/2014/main" id="{BA8D9D3C-555B-3744-1A6F-447EA271B378}"/>
              </a:ext>
            </a:extLst>
          </p:cNvPr>
          <p:cNvSpPr txBox="1"/>
          <p:nvPr/>
        </p:nvSpPr>
        <p:spPr>
          <a:xfrm>
            <a:off x="2850173" y="1720036"/>
            <a:ext cx="8381016" cy="2554545"/>
          </a:xfrm>
          <a:prstGeom prst="rect">
            <a:avLst/>
          </a:prstGeom>
          <a:noFill/>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600" dirty="0">
                <a:solidFill>
                  <a:schemeClr val="bg1"/>
                </a:solidFill>
                <a:latin typeface="YAFdJuxxqp0 0"/>
              </a:rPr>
              <a:t>Mich inspiriert </a:t>
            </a:r>
            <a:r>
              <a:rPr lang="de-DE" sz="3200" b="1" dirty="0">
                <a:solidFill>
                  <a:schemeClr val="accent2"/>
                </a:solidFill>
                <a:latin typeface="YAFdJuxxqp0 0"/>
              </a:rPr>
              <a:t>Malala Yousafzai</a:t>
            </a:r>
            <a:r>
              <a:rPr lang="de-DE" sz="1600" b="0" i="0" u="none" strike="noStrike" dirty="0">
                <a:solidFill>
                  <a:schemeClr val="accent2"/>
                </a:solidFill>
                <a:effectLst/>
                <a:latin typeface="YAFdJuxxqp0 0"/>
              </a:rPr>
              <a:t>,</a:t>
            </a:r>
            <a:r>
              <a:rPr lang="de-DE" sz="1600" b="0" i="0" u="none" strike="noStrike" dirty="0">
                <a:solidFill>
                  <a:schemeClr val="bg1"/>
                </a:solidFill>
                <a:effectLst/>
                <a:latin typeface="YAFdJuxxqp0 0"/>
              </a:rPr>
              <a:t> sie setzte sich in ihrer Heimat in Pakistan dafür ein, dass auch Mädchen zur Schule gehen dürfen: „Ein Kind, ein Lehrer, ein Buch und ein Stift können die Welt verändern.“</a:t>
            </a:r>
          </a:p>
          <a:p>
            <a:pPr algn="l"/>
            <a:r>
              <a:rPr lang="de-DE" sz="1600" dirty="0">
                <a:solidFill>
                  <a:schemeClr val="bg1"/>
                </a:solidFill>
                <a:latin typeface="YAFdJuxxqp0 0"/>
              </a:rPr>
              <a:t>Als die Terrorgruppe „Taliban“ in ihrer Heimat die Macht übernommen hat, widersetzte sich Malala dem Verbot, als Mädchen zur Schule gehen zu dürfen, und forderte andere Mädchen auf das Gleiche zu tun. In einem Blog der BBC (einem englischen TV-Sender) schrieb sie bereits mit 11 Jahren über die Missstände in ihrer Heimat und stellt sich damit gegen das Terrorregime, macht sich für Gleichberechtigung und das Recht auf Bildung stark. So kam es 2012 zu einem Attentat der Taliban gegen sie, das sie mit viel Glück überlebte.    </a:t>
            </a:r>
            <a:endParaRPr lang="de-DE" sz="1600" b="0" i="0" u="none" strike="noStrike" dirty="0">
              <a:solidFill>
                <a:schemeClr val="bg1"/>
              </a:solidFill>
              <a:effectLst/>
              <a:latin typeface="YAFdJuxxqp0 0"/>
            </a:endParaRPr>
          </a:p>
        </p:txBody>
      </p:sp>
    </p:spTree>
    <p:extLst>
      <p:ext uri="{BB962C8B-B14F-4D97-AF65-F5344CB8AC3E}">
        <p14:creationId xmlns:p14="http://schemas.microsoft.com/office/powerpoint/2010/main" val="440869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orlage-2" id="{AA2E1763-5574-8045-9543-A3F95A5C96C8}" vid="{170AB132-E8BF-804B-B8F2-DF448B1BC7D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776</Words>
  <Application>Microsoft Office PowerPoint</Application>
  <PresentationFormat>Breitbild</PresentationFormat>
  <Paragraphs>38</Paragraphs>
  <Slides>12</Slides>
  <Notes>2</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12</vt:i4>
      </vt:variant>
    </vt:vector>
  </HeadingPairs>
  <TitlesOfParts>
    <vt:vector size="25" baseType="lpstr">
      <vt:lpstr>Aptos</vt:lpstr>
      <vt:lpstr>Arial</vt:lpstr>
      <vt:lpstr>BundesSansWeb-Bold</vt:lpstr>
      <vt:lpstr>BundesSansWeb-Regular</vt:lpstr>
      <vt:lpstr>Fave Script Bold Pro</vt:lpstr>
      <vt:lpstr>Raleway</vt:lpstr>
      <vt:lpstr>Segoe UI</vt:lpstr>
      <vt:lpstr>Signika Negative</vt:lpstr>
      <vt:lpstr>Times New Roman</vt:lpstr>
      <vt:lpstr>Trebuchet MS</vt:lpstr>
      <vt:lpstr>Wingdings</vt:lpstr>
      <vt:lpstr>YAFdJuxxqp0 0</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Dominik Wittmann</dc:creator>
  <cp:lastModifiedBy>Wenzl, Anna</cp:lastModifiedBy>
  <cp:revision>35</cp:revision>
  <dcterms:created xsi:type="dcterms:W3CDTF">2024-02-17T16:34:15Z</dcterms:created>
  <dcterms:modified xsi:type="dcterms:W3CDTF">2024-07-23T15:53:10Z</dcterms:modified>
</cp:coreProperties>
</file>