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451" r:id="rId4"/>
    <p:sldId id="452" r:id="rId5"/>
    <p:sldId id="449" r:id="rId6"/>
    <p:sldId id="450" r:id="rId7"/>
    <p:sldId id="459" r:id="rId8"/>
    <p:sldId id="458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065B6-C220-460E-98A5-8E6C381F9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3DDB26C-EEB8-40F3-8178-CCCC81B95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AE292-8240-402B-B53C-20B2EAEF1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52EF0D-A020-45D9-8077-59B76B24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7F1A60-44E9-43F3-BAA7-B8E654E19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95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7DB55-7066-41E8-8B6E-50F3736B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C560CC-57CE-4F39-AA94-23DB261E1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03A5F1-AA81-4556-9236-41A200CE7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26E0B8-8A6C-4E98-A39B-14DD88190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1F922B-08D4-4B0A-91AD-400EF3B33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08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B985A2E-02CF-4811-B322-868077BAE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839863-15DC-442C-9BD3-219DEE6E8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E6DCED-65FB-4052-B0BD-7A3F84EA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C2A500-E47F-435E-B8C6-C8588AF4E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0BC48-FDC3-4049-AFA9-603F98BBD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982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970B3F-AD0A-443D-ADF8-060DFD88A8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255" y="1"/>
            <a:ext cx="11847729" cy="1467004"/>
          </a:xfrm>
        </p:spPr>
        <p:txBody>
          <a:bodyPr anchor="b">
            <a:normAutofit/>
          </a:bodyPr>
          <a:lstStyle>
            <a:lvl1pPr algn="ctr">
              <a:defRPr sz="1800"/>
            </a:lvl1pPr>
          </a:lstStyle>
          <a:p>
            <a:r>
              <a:rPr lang="de-DE" dirty="0"/>
              <a:t>                                                                                                           Materialien Arbeitskreis MIT!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F823671-7B9C-4878-B1D8-9F13D5E3A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AE0251-D952-4F44-94E6-45387712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926-8174-4C5A-9A4B-85BD2E325B98}" type="datetime1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606482-AFAE-42A3-BFD3-526C53E8F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93BE05-4A6A-4DF0-A348-41CD02346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75A68C46-933B-49DB-9620-1538BFC30F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749" y="136525"/>
            <a:ext cx="1345984" cy="11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E4EBB9D-C76C-4069-9245-5969B69CEC32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02" y="136525"/>
            <a:ext cx="1114797" cy="115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87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8DEFF-A2CC-487C-B6ED-604A2F5C9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EECBE8-9361-4011-A684-4CB373A2A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19C0A8-EBE8-4CE0-B47C-4CEE07F90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B798-85A8-4460-80C7-03BD0BA53A3C}" type="datetime1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DCF252-743D-48AC-84D9-D976C5C1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949566-D8F7-4465-8A2C-2070CBA3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301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2700A2-C9C2-4B2D-9233-5DBB5040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849419-8DB9-48D1-9F64-E923F0B33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FB3FB1-5C02-45BE-86BB-B8B47687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677B-F208-483D-8B09-9F29F37C1CC9}" type="datetime1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9B2505-C856-4170-BFD6-DD38B7CB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A58B0B-FFBD-4A43-92B1-3028F0DA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F19E35-1DD5-4A2D-BF2A-DDEB83E88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CE98CC-9937-45F9-BF6F-17CCB57FE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8D3DD12-E62B-44C2-BA37-4B50C1665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2BB413-56AE-4EC5-B372-97322010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2BB5-430A-488D-96BF-1F38DD9E9088}" type="datetime1">
              <a:rPr lang="de-DE" smtClean="0"/>
              <a:t>13.03.2023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50B3FD-9154-4A4F-B89A-4B03E4EA4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67EACA-4558-4FF6-9AE6-DD8E11699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732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09B0D-2E94-4E2C-9B3E-78CE68D68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25F7DC-673E-49E5-AEE7-AEB33A2BA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D6E503-AD4F-4DE5-9B2C-1FD8F4722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85D0B95-AAA6-4A73-8272-C70192D3C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9F8D3A-3669-4DE1-81C4-9DAC465EF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C0B60A-34B8-4FA5-B11F-F20E4DF3F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2809-E51F-4085-8BCD-33FB20CBE20C}" type="datetime1">
              <a:rPr lang="de-DE" smtClean="0"/>
              <a:t>13.03.2023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2C0DCDE-C1AB-40BE-9713-23A42FD5D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4BC4A3-D650-4394-821B-33AE79DF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824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ACBF0-0ABD-425C-97C4-9D61C7B1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267FF8-C29E-4F5B-A914-89A349E7F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A027-C589-4743-89F4-BB6EDA47B20B}" type="datetime1">
              <a:rPr lang="de-DE" smtClean="0"/>
              <a:t>13.03.2023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39A18FC-6D7C-4E34-840A-AF5FDEB41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46EED01-4390-43BB-BFFE-1D6ACE16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669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9AC7052-238B-4539-8A5B-68AC1A872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3053-F5D1-418A-93E5-2BD2C75FEC5B}" type="datetime1">
              <a:rPr lang="de-DE" smtClean="0"/>
              <a:t>13.03.2023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94F3AF5-D895-46FE-9A8F-9FF30C85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9CC9509-2D00-488B-9C14-867512715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053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AC8995-C134-44C3-B55A-ABFB470C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AFB877-4A71-471B-AB81-B54F48817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882E97-FE80-4139-A784-FFEFEAAB9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A7420C-01F3-4137-B039-6439AB4D9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D153-554C-4AC6-9E44-B1A088BA9D28}" type="datetime1">
              <a:rPr lang="de-DE" smtClean="0"/>
              <a:t>13.03.2023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15A94F-D3A2-406B-A409-703A0F4C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0777CD-1248-475E-86E3-4D20E6BD1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33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4C1FF-2149-4AA6-AD15-5BB4B3AA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7D735B-B6F8-4A75-9176-6AE2002F5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07D96E-23F2-42DD-80A9-1A279708E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8937D-17DA-4C7C-8C8A-2CBD0F9E0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676D29-C974-45ED-854E-C57173A41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0347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6A9784-4C9F-4716-9974-34B055CF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46AE2C8-827A-4281-BF09-E21C14683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B22AA9-F304-4729-ACC7-5D36D058C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EAB2B7-1A0D-44F1-8B0F-23A9E655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9E20-D15D-4835-BCF6-56ABA7646F11}" type="datetime1">
              <a:rPr lang="de-DE" smtClean="0"/>
              <a:t>13.03.2023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4E8559-9CD0-4344-A8E0-6B4C74A1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25AAAF-10D1-4796-AA8E-F437BA03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939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9D6A9-6A44-4056-B064-5B13A82D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5483D7-8724-4CF1-BFB7-E3F32F44B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F37EFB-15E4-41CC-949B-16CF2BC6C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4EDC-DE90-4B35-B163-51448C2DB99C}" type="datetime1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AE4E9-E3B7-4560-980B-33D904071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8C11FF-9E94-44B6-8D28-A06770BEA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64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73DC887-3A8E-41AA-BC29-B4EC441FF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7E9357-91AC-4A75-96CC-F97703238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12DDD5-EC22-4B9B-8AD2-69058785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DC4F-B0CA-4297-BA69-6D2E758C4CF8}" type="datetime1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32516D-5931-4D26-8F59-DB34A402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E698D9-D838-45B5-A2EF-22E9DF13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42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F54A2-9CCE-4E58-B371-4FF4EC060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32E562-4D03-4A82-AF2D-0DC0660B1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A2DFB9-11FE-4357-9866-D16765D40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212D91-7E57-4B6A-8174-F22A3373D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0C700D-B28F-43E6-A406-D6022126B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54F34-0BE9-4FA7-AF4E-EACAFA1E3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BF3F76-9A56-42B8-9F85-1F348C2A0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130A15-E143-417E-A9C6-7A6C22FE9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F6E53D-6819-4786-9C63-56BA1E56B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55926D-8C28-453C-A9F4-5D6FB442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21873E-4ADA-45AA-98BF-993CF644B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45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1E3C37-B4DB-43B2-9670-9DC80C729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915047-377E-45EA-AE13-344186BD6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353440-6603-48A3-BE18-2F31B4F49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815FDA-B25F-4254-B2EE-497E97923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9D7DB81-3FBC-490E-8639-6E84D7FC5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5A93E5-5D79-4C10-989C-77C6726E9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540555C-3DC6-49B7-BEB1-1FABC5625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8BC162D-E4FE-4A25-9DAE-DC9E2A4F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95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9BDDA-E0E5-4F97-BBCE-90A758CD3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2B51D8-518A-42C0-9571-2C08E9DE4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AA63A3-D344-4629-AD1C-30C642A92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B2E30D-5022-4A62-B9B7-E0CCE3C53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05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9D5B8FB-644C-474F-94EF-5629699F1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7AD97F-9384-4A24-A7C3-33A400A4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92F698B-E03C-43ED-BDE1-29AF5FAC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48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752A6-9A52-4ED1-8550-1F5310A8B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76D26D-2C35-4883-B4DC-B3A982C03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F2FA48-0BB4-48FC-AC4E-3252E1816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727367-CC3F-49AB-A72A-0995A3A18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F1882B-F0FE-4A64-B23C-80AC6F89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0FA589-5E4E-4F47-97AA-5EDA06931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98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A4A04-1D64-439F-8A9C-303EB214F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156F3DC-0DE5-4B15-AB30-F50FE2799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73F11A-F8C0-485C-B4BB-B33206060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7BEC8E-0D77-4155-84D3-2E8624AB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131FEC-5897-4156-8273-6DDD4F2DF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47A4E7-6668-42DE-A4B2-2324F220C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568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2C732B0-F067-4DEF-B453-9834A75B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CC86777-793D-4A05-9B42-BDEC8F7E2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8FBE5D-64C1-49A1-B067-2FBE63A99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AAA01-B538-4E8B-B89E-27F93FBB7D77}" type="datetimeFigureOut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49EE0C-862A-4D63-92DE-0C808425A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4A9E6F-86A1-46A8-B705-C8A6F34FA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C307-DFBE-4752-BE3A-41630537F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84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EBDF3D7-1848-4D58-847F-901EDA67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2135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                                                              Material Arbeitskreis MIT!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DDE143-C305-4451-984A-5021789D1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6423F0-64E5-4DAF-A4BE-A07CBF763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62C6B-4FCA-4110-8689-57D80F9F6932}" type="datetime1">
              <a:rPr lang="de-DE" smtClean="0"/>
              <a:t>13.03.2023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65EE50-675F-42E2-9053-35837E7B2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C864DF-E733-4E41-BAD7-143BC494F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EBBE3-06B1-4A23-8088-7BFEB056C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17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C14709-B7D6-4194-A2A1-DD64C9037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de-DE" dirty="0"/>
              <a:t>Der Klassenrat</a:t>
            </a:r>
            <a:br>
              <a:rPr lang="de-DE" dirty="0"/>
            </a:br>
            <a:r>
              <a:rPr lang="de-DE" dirty="0"/>
              <a:t>Moderationskarten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C42508A-6A61-4385-B91C-769D10E7C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4"/>
            <a:ext cx="9144000" cy="144578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de-DE" dirty="0"/>
          </a:p>
          <a:p>
            <a:r>
              <a:rPr lang="de-DE" dirty="0"/>
              <a:t>Arbeitskreis MIT! - Material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CFF1745-C917-4241-9665-D72D1012540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509963"/>
            <a:ext cx="1625349" cy="1968486"/>
          </a:xfrm>
          <a:prstGeom prst="rect">
            <a:avLst/>
          </a:prstGeom>
        </p:spPr>
      </p:pic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325763-E016-44A6-8DAD-C81541AD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8A992E-F597-4AF4-9DC2-7F20158824C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160F7DA-CEC9-45EE-A5EC-20BE227CE88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6731" y="3640343"/>
            <a:ext cx="1168923" cy="118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089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DEB8B-D36E-4EA4-8856-6D24380A4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55" y="1"/>
            <a:ext cx="11847729" cy="1302370"/>
          </a:xfrm>
        </p:spPr>
        <p:txBody>
          <a:bodyPr/>
          <a:lstStyle/>
          <a:p>
            <a:r>
              <a:rPr lang="de-DE" sz="2000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Materialien Arbeitskreis MIT!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DED4B75-A346-4E2E-A254-CD3406B314B4}"/>
              </a:ext>
            </a:extLst>
          </p:cNvPr>
          <p:cNvSpPr txBox="1"/>
          <p:nvPr/>
        </p:nvSpPr>
        <p:spPr>
          <a:xfrm>
            <a:off x="344270" y="1402293"/>
            <a:ext cx="118477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EBDC757E-C051-45C0-BE97-957E53887E3F}"/>
              </a:ext>
            </a:extLst>
          </p:cNvPr>
          <p:cNvSpPr/>
          <p:nvPr/>
        </p:nvSpPr>
        <p:spPr bwMode="auto">
          <a:xfrm>
            <a:off x="373579" y="1505256"/>
            <a:ext cx="10908631" cy="5149858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ysDash"/>
            <a:miter lim="800000"/>
          </a:ln>
          <a:effectLst/>
        </p:spPr>
        <p:txBody>
          <a:bodyPr rot="0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EFA596-7459-403C-9BE0-F07E231A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BEBBE3-06B1-4A23-8088-7BFEB056CD8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02D4D56-1BFE-4F4B-9017-812FF066A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961" y="2187123"/>
            <a:ext cx="7487866" cy="328934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B54F902-BE31-47F8-AC5A-CB5EFBE6180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804" y="1767789"/>
            <a:ext cx="1582917" cy="157367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E29227D-A218-4B92-AF6A-B05A228031A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45" y="170708"/>
            <a:ext cx="10287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F5A2A03-4CF0-4AFD-AD4E-3DD2FFCB2FC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498" y="58673"/>
            <a:ext cx="1168923" cy="118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754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DEB8B-D36E-4EA4-8856-6D24380A4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55" y="1"/>
            <a:ext cx="11847729" cy="1302370"/>
          </a:xfrm>
        </p:spPr>
        <p:txBody>
          <a:bodyPr/>
          <a:lstStyle/>
          <a:p>
            <a:r>
              <a:rPr lang="de-DE" sz="2000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Materialien Arbeitskreis MIT!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DED4B75-A346-4E2E-A254-CD3406B314B4}"/>
              </a:ext>
            </a:extLst>
          </p:cNvPr>
          <p:cNvSpPr txBox="1"/>
          <p:nvPr/>
        </p:nvSpPr>
        <p:spPr>
          <a:xfrm>
            <a:off x="344270" y="1402293"/>
            <a:ext cx="118477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EBDC757E-C051-45C0-BE97-957E53887E3F}"/>
              </a:ext>
            </a:extLst>
          </p:cNvPr>
          <p:cNvSpPr/>
          <p:nvPr/>
        </p:nvSpPr>
        <p:spPr bwMode="auto">
          <a:xfrm>
            <a:off x="635803" y="1424203"/>
            <a:ext cx="10908631" cy="5149858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ysDash"/>
            <a:miter lim="800000"/>
          </a:ln>
          <a:effectLst/>
        </p:spPr>
        <p:txBody>
          <a:bodyPr rot="0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EFA596-7459-403C-9BE0-F07E231A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BEBBE3-06B1-4A23-8088-7BFEB056CD8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863CB55-A48B-4586-94AD-E8C0781B6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536" y="1979024"/>
            <a:ext cx="7172470" cy="420232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53739CE-64F7-4CBA-9656-CD1D34F824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1690209"/>
            <a:ext cx="2028825" cy="173879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8712A7D-B58F-4371-93E0-A65CD03791B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45" y="170708"/>
            <a:ext cx="10287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90C8183-7B92-4056-8F60-0A8CFC14F4E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498" y="58673"/>
            <a:ext cx="1168923" cy="118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669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DEB8B-D36E-4EA4-8856-6D24380A4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55" y="1"/>
            <a:ext cx="11847729" cy="1302370"/>
          </a:xfrm>
        </p:spPr>
        <p:txBody>
          <a:bodyPr/>
          <a:lstStyle/>
          <a:p>
            <a:r>
              <a:rPr lang="de-DE" sz="2000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Materialien Arbeitskreis MIT!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DED4B75-A346-4E2E-A254-CD3406B314B4}"/>
              </a:ext>
            </a:extLst>
          </p:cNvPr>
          <p:cNvSpPr txBox="1"/>
          <p:nvPr/>
        </p:nvSpPr>
        <p:spPr>
          <a:xfrm>
            <a:off x="344271" y="1383424"/>
            <a:ext cx="118477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EBDC757E-C051-45C0-BE97-957E53887E3F}"/>
              </a:ext>
            </a:extLst>
          </p:cNvPr>
          <p:cNvSpPr/>
          <p:nvPr/>
        </p:nvSpPr>
        <p:spPr bwMode="auto">
          <a:xfrm>
            <a:off x="284749" y="1505256"/>
            <a:ext cx="11317104" cy="5149858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ysDash"/>
            <a:miter lim="800000"/>
          </a:ln>
          <a:effectLst/>
        </p:spPr>
        <p:txBody>
          <a:bodyPr rot="0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EFA596-7459-403C-9BE0-F07E231A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BEBBE3-06B1-4A23-8088-7BFEB056CD8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197A6F4-6662-469F-ACA2-A575A9603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135" y="1785179"/>
            <a:ext cx="6732705" cy="457117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0EC3002-BF1C-4563-8CBE-CA5E34678A6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068" y="1747993"/>
            <a:ext cx="1677158" cy="257228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9B25868-ABC7-4D53-BE4F-16A1728BE78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45" y="170708"/>
            <a:ext cx="10287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0080987-207C-481F-99A2-4553D19EDEB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498" y="58673"/>
            <a:ext cx="1168923" cy="118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677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DEB8B-D36E-4EA4-8856-6D24380A4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55" y="1"/>
            <a:ext cx="11847729" cy="1302370"/>
          </a:xfrm>
        </p:spPr>
        <p:txBody>
          <a:bodyPr/>
          <a:lstStyle/>
          <a:p>
            <a:r>
              <a:rPr lang="de-DE" sz="2000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Materialien Arbeitskreis MIT!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DED4B75-A346-4E2E-A254-CD3406B314B4}"/>
              </a:ext>
            </a:extLst>
          </p:cNvPr>
          <p:cNvSpPr txBox="1"/>
          <p:nvPr/>
        </p:nvSpPr>
        <p:spPr>
          <a:xfrm>
            <a:off x="344270" y="1402293"/>
            <a:ext cx="118477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EBDC757E-C051-45C0-BE97-957E53887E3F}"/>
              </a:ext>
            </a:extLst>
          </p:cNvPr>
          <p:cNvSpPr/>
          <p:nvPr/>
        </p:nvSpPr>
        <p:spPr bwMode="auto">
          <a:xfrm>
            <a:off x="373579" y="1505256"/>
            <a:ext cx="10908631" cy="5149858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ysDash"/>
            <a:miter lim="800000"/>
          </a:ln>
          <a:effectLst/>
        </p:spPr>
        <p:txBody>
          <a:bodyPr rot="0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EFA596-7459-403C-9BE0-F07E231A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BEBBE3-06B1-4A23-8088-7BFEB056CD8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1A038CC-519C-4394-8D35-3B390A840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735" y="1963674"/>
            <a:ext cx="6903425" cy="452602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80D9D5D-BF59-448C-8A68-5F90BB0FFD8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25" y="1897313"/>
            <a:ext cx="1824720" cy="1772824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EFDBF8B-34DA-4751-8984-030C3EB3C46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45" y="170708"/>
            <a:ext cx="10287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EBE6F56-842A-4141-98A0-B989FB8A72C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498" y="58673"/>
            <a:ext cx="1168923" cy="118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454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DEB8B-D36E-4EA4-8856-6D24380A4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135" y="-21914"/>
            <a:ext cx="11847729" cy="1302370"/>
          </a:xfrm>
        </p:spPr>
        <p:txBody>
          <a:bodyPr/>
          <a:lstStyle/>
          <a:p>
            <a:r>
              <a:rPr lang="de-DE" sz="2000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Materialien Arbeitskreis MIT!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DED4B75-A346-4E2E-A254-CD3406B314B4}"/>
              </a:ext>
            </a:extLst>
          </p:cNvPr>
          <p:cNvSpPr txBox="1"/>
          <p:nvPr/>
        </p:nvSpPr>
        <p:spPr>
          <a:xfrm>
            <a:off x="344270" y="1402293"/>
            <a:ext cx="118477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EBDC757E-C051-45C0-BE97-957E53887E3F}"/>
              </a:ext>
            </a:extLst>
          </p:cNvPr>
          <p:cNvSpPr/>
          <p:nvPr/>
        </p:nvSpPr>
        <p:spPr bwMode="auto">
          <a:xfrm>
            <a:off x="373579" y="1505256"/>
            <a:ext cx="10908631" cy="5149858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ysDash"/>
            <a:miter lim="800000"/>
          </a:ln>
          <a:effectLst/>
        </p:spPr>
        <p:txBody>
          <a:bodyPr rot="0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EFA596-7459-403C-9BE0-F07E231A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BEBBE3-06B1-4A23-8088-7BFEB056CD8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2DBF2F1-F2A7-4A26-A01E-1DB9CD9BB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835" y="1888423"/>
            <a:ext cx="7086089" cy="440156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15C62BD5-4558-4619-960C-C11E60B2150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110" y="1702905"/>
            <a:ext cx="2051055" cy="158321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04F735-A1BA-4353-912F-A7DB8C1A077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45" y="170708"/>
            <a:ext cx="10287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9918B43-D5EF-48D8-BB4A-CFBA93E1345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498" y="58673"/>
            <a:ext cx="1168923" cy="118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41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DEB8B-D36E-4EA4-8856-6D24380A4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135" y="-21914"/>
            <a:ext cx="11847729" cy="1302370"/>
          </a:xfrm>
        </p:spPr>
        <p:txBody>
          <a:bodyPr/>
          <a:lstStyle/>
          <a:p>
            <a:r>
              <a:rPr lang="de-DE" sz="2000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Materialien Arbeitskreis MIT!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DED4B75-A346-4E2E-A254-CD3406B314B4}"/>
              </a:ext>
            </a:extLst>
          </p:cNvPr>
          <p:cNvSpPr txBox="1"/>
          <p:nvPr/>
        </p:nvSpPr>
        <p:spPr>
          <a:xfrm>
            <a:off x="344270" y="1402293"/>
            <a:ext cx="118477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EBDC757E-C051-45C0-BE97-957E53887E3F}"/>
              </a:ext>
            </a:extLst>
          </p:cNvPr>
          <p:cNvSpPr/>
          <p:nvPr/>
        </p:nvSpPr>
        <p:spPr bwMode="auto">
          <a:xfrm>
            <a:off x="641682" y="1473078"/>
            <a:ext cx="10908631" cy="5149858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ysDash"/>
            <a:miter lim="800000"/>
          </a:ln>
          <a:effectLst/>
        </p:spPr>
        <p:txBody>
          <a:bodyPr rot="0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262505" algn="l"/>
              </a:tabLst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EFA596-7459-403C-9BE0-F07E231A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BEBBE3-06B1-4A23-8088-7BFEB056CD8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C1715693-A22C-4D76-BEBC-0D4009CC5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76675"/>
              </p:ext>
            </p:extLst>
          </p:nvPr>
        </p:nvGraphicFramePr>
        <p:xfrm>
          <a:off x="1045645" y="2290531"/>
          <a:ext cx="10100706" cy="4065819"/>
        </p:xfrm>
        <a:graphic>
          <a:graphicData uri="http://schemas.openxmlformats.org/drawingml/2006/table">
            <a:tbl>
              <a:tblPr firstRow="1" firstCol="1" bandRow="1"/>
              <a:tblGrid>
                <a:gridCol w="5050353">
                  <a:extLst>
                    <a:ext uri="{9D8B030D-6E8A-4147-A177-3AD203B41FA5}">
                      <a16:colId xmlns:a16="http://schemas.microsoft.com/office/drawing/2014/main" val="1017548309"/>
                    </a:ext>
                  </a:extLst>
                </a:gridCol>
                <a:gridCol w="5050353">
                  <a:extLst>
                    <a:ext uri="{9D8B030D-6E8A-4147-A177-3AD203B41FA5}">
                      <a16:colId xmlns:a16="http://schemas.microsoft.com/office/drawing/2014/main" val="807839586"/>
                    </a:ext>
                  </a:extLst>
                </a:gridCol>
              </a:tblGrid>
              <a:tr h="13236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62505" algn="l"/>
                        </a:tabLst>
                      </a:pPr>
                      <a:r>
                        <a:rPr lang="de-DE" sz="1800" u="sng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Anliegen: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62505" algn="l"/>
                        </a:tabLst>
                        <a:defRPr/>
                      </a:pPr>
                      <a:r>
                        <a:rPr kumimoji="0" lang="de-DE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Beschluss:</a:t>
                      </a: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62505" algn="l"/>
                        </a:tabLs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872837"/>
                  </a:ext>
                </a:extLst>
              </a:tr>
              <a:tr h="1371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62505" algn="l"/>
                        </a:tabLst>
                        <a:defRPr/>
                      </a:pPr>
                      <a:r>
                        <a:rPr kumimoji="0" lang="de-DE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Anliegen:</a:t>
                      </a: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62505" algn="l"/>
                        </a:tabLs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62505" algn="l"/>
                        </a:tabLst>
                        <a:defRPr/>
                      </a:pPr>
                      <a:r>
                        <a:rPr kumimoji="0" lang="de-DE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Beschluss:</a:t>
                      </a: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62505" algn="l"/>
                        </a:tabLs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902013"/>
                  </a:ext>
                </a:extLst>
              </a:tr>
              <a:tr h="1371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62505" algn="l"/>
                        </a:tabLst>
                        <a:defRPr/>
                      </a:pPr>
                      <a:r>
                        <a:rPr kumimoji="0" lang="de-DE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Anliegen:</a:t>
                      </a: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62505" algn="l"/>
                        </a:tabLs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62505" algn="l"/>
                        </a:tabLst>
                        <a:defRPr/>
                      </a:pPr>
                      <a:r>
                        <a:rPr kumimoji="0" lang="de-DE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Beschluss:</a:t>
                      </a: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62505" algn="l"/>
                        </a:tabLs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040053"/>
                  </a:ext>
                </a:extLst>
              </a:tr>
            </a:tbl>
          </a:graphicData>
        </a:graphic>
      </p:graphicFrame>
      <p:sp>
        <p:nvSpPr>
          <p:cNvPr id="12" name="Rectangle 1">
            <a:extLst>
              <a:ext uri="{FF2B5EF4-FFF2-40B4-BE49-F238E27FC236}">
                <a16:creationId xmlns:a16="http://schemas.microsoft.com/office/drawing/2014/main" id="{CAB0C3F1-24BF-473A-8ED4-0FA0A21EF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257" y="1505256"/>
            <a:ext cx="1233671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2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2188" algn="l"/>
              </a:tabLst>
            </a:pPr>
            <a:r>
              <a:rPr kumimoji="0" lang="de-DE" altLang="de-DE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Protokoll Klassenrat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2188" algn="l"/>
              </a:tabLst>
            </a:pPr>
            <a:r>
              <a:rPr kumimoji="0" lang="de-DE" altLang="de-DE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vom:__________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2188" algn="l"/>
              </a:tabLst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63E65F5-8895-459F-AC1C-30018CF0D00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1693">
            <a:off x="9796610" y="1769941"/>
            <a:ext cx="1518451" cy="122906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77F8BB3-015A-424E-B471-A217E3AD63B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45" y="170708"/>
            <a:ext cx="10287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8806C5F3-2EEB-4DE2-9E67-6AFA571DA3E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498" y="58673"/>
            <a:ext cx="1168923" cy="118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2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111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Times New Roman</vt:lpstr>
      <vt:lpstr>Office</vt:lpstr>
      <vt:lpstr>2_Office</vt:lpstr>
      <vt:lpstr>Der Klassenrat Moderationskarten</vt:lpstr>
      <vt:lpstr>                                                                                                Materialien Arbeitskreis MIT!</vt:lpstr>
      <vt:lpstr>                                                                                                Materialien Arbeitskreis MIT!</vt:lpstr>
      <vt:lpstr>                                                                                                Materialien Arbeitskreis MIT!</vt:lpstr>
      <vt:lpstr>                                                                                                Materialien Arbeitskreis MIT!</vt:lpstr>
      <vt:lpstr>                                                                                                Materialien Arbeitskreis MIT!</vt:lpstr>
      <vt:lpstr>                                                                                                Materialien Arbeitskreis MIT!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Klassenrat Moderationskarten</dc:title>
  <dc:creator>Barbara Zauner</dc:creator>
  <cp:lastModifiedBy>Barbara Zauner</cp:lastModifiedBy>
  <cp:revision>6</cp:revision>
  <dcterms:created xsi:type="dcterms:W3CDTF">2022-12-06T13:13:56Z</dcterms:created>
  <dcterms:modified xsi:type="dcterms:W3CDTF">2023-03-13T11:54:15Z</dcterms:modified>
</cp:coreProperties>
</file>