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449" r:id="rId4"/>
    <p:sldId id="435" r:id="rId5"/>
    <p:sldId id="442" r:id="rId6"/>
    <p:sldId id="267" r:id="rId7"/>
    <p:sldId id="436" r:id="rId8"/>
    <p:sldId id="437" r:id="rId9"/>
    <p:sldId id="438" r:id="rId10"/>
    <p:sldId id="439" r:id="rId11"/>
    <p:sldId id="440" r:id="rId12"/>
    <p:sldId id="441" r:id="rId13"/>
    <p:sldId id="434" r:id="rId14"/>
    <p:sldId id="445" r:id="rId15"/>
    <p:sldId id="443" r:id="rId16"/>
    <p:sldId id="446" r:id="rId17"/>
    <p:sldId id="444" r:id="rId18"/>
    <p:sldId id="44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Zauner" initials="BZ" lastIdx="6" clrIdx="0">
    <p:extLst>
      <p:ext uri="{19B8F6BF-5375-455C-9EA6-DF929625EA0E}">
        <p15:presenceInfo xmlns:p15="http://schemas.microsoft.com/office/powerpoint/2012/main" userId="Barbara Zauner" providerId="None"/>
      </p:ext>
    </p:extLst>
  </p:cmAuthor>
  <p:cmAuthor id="2" name="Wernekke, Isabel" initials="WI" lastIdx="6" clrIdx="1">
    <p:extLst>
      <p:ext uri="{19B8F6BF-5375-455C-9EA6-DF929625EA0E}">
        <p15:presenceInfo xmlns:p15="http://schemas.microsoft.com/office/powerpoint/2012/main" userId="S-1-5-21-1482476501-630328440-682003330-8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84D65-3795-4FA1-AB19-9E1EFA8AF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BC602C-B254-472F-B51E-FE013C2B8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CC2FAB-0BF7-4863-AC74-296FFB43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20D242-E5DC-4850-8437-9D78291D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BE5FAB-4927-45B4-BFFA-BE90601B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74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B0510-F3CA-498A-B4C6-2891FE89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2FB9B7-5E06-4FA3-988F-0EA4365A8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424BD-B5B4-49F1-9E42-5C26FF4F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AEB525-05E3-42BE-9DDA-EEDD49A0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30072A-3DC2-453E-8699-E0AB4BF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28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F8FEA5-4235-40E4-BBF2-E5C99B811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1B766F-B0FF-4A41-8B15-320B80425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072FFF-141F-4115-8DB2-C63798C1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B1B7DB-7D75-43B2-966A-58399BEA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A4D84-19CF-480D-AD0D-CC4E2D50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3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70B3F-AD0A-443D-ADF8-060DFD88A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"/>
            <a:ext cx="11847729" cy="1467004"/>
          </a:xfrm>
        </p:spPr>
        <p:txBody>
          <a:bodyPr anchor="b">
            <a:normAutofit/>
          </a:bodyPr>
          <a:lstStyle>
            <a:lvl1pPr algn="ctr">
              <a:defRPr sz="1800"/>
            </a:lvl1pPr>
          </a:lstStyle>
          <a:p>
            <a:r>
              <a:rPr lang="de-DE" dirty="0"/>
              <a:t>                                                                                                           Materialien Arbeitskreis MIT!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823671-7B9C-4878-B1D8-9F13D5E3A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AE0251-D952-4F44-94E6-45387712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06482-AFAE-42A3-BFD3-526C53E8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93BE05-4A6A-4DF0-A348-41CD023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5A68C46-933B-49DB-9620-1538BFC3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749" y="136525"/>
            <a:ext cx="1345984" cy="11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4EBB9D-C76C-4069-9245-5969B69CEC3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" y="136525"/>
            <a:ext cx="1114797" cy="11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7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8DEFF-A2CC-487C-B6ED-604A2F5C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ECBE8-9361-4011-A684-4CB373A2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9C0A8-EBE8-4CE0-B47C-4CEE07F9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DCF252-743D-48AC-84D9-D976C5C1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949566-D8F7-4465-8A2C-2070CBA3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99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00A2-C9C2-4B2D-9233-5DBB5040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849419-8DB9-48D1-9F64-E923F0B33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3FB1-5C02-45BE-86BB-B8B47687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B2505-C856-4170-BFD6-DD38B7CB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A58B0B-FFBD-4A43-92B1-3028F0DA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61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19E35-1DD5-4A2D-BF2A-DDEB83E8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E98CC-9937-45F9-BF6F-17CCB57FE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D3DD12-E62B-44C2-BA37-4B50C1665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2BB413-56AE-4EC5-B372-97322010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50B3FD-9154-4A4F-B89A-4B03E4EA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67EACA-4558-4FF6-9AE6-DD8E1169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8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09B0D-2E94-4E2C-9B3E-78CE68D6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25F7DC-673E-49E5-AEE7-AEB33A2B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D6E503-AD4F-4DE5-9B2C-1FD8F472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5D0B95-AAA6-4A73-8272-C70192D3C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9F8D3A-3669-4DE1-81C4-9DAC465EF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C0B60A-34B8-4FA5-B11F-F20E4DF3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C0DCDE-C1AB-40BE-9713-23A42FD5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BC4A3-D650-4394-821B-33AE79DF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57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ACBF0-0ABD-425C-97C4-9D61C7B1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267FF8-C29E-4F5B-A914-89A349E7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A18FC-6D7C-4E34-840A-AF5FDEB4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6EED01-4390-43BB-BFFE-1D6ACE16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06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AC7052-238B-4539-8A5B-68AC1A87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4F3AF5-D895-46FE-9A8F-9FF30C85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CC9509-2D00-488B-9C14-86751271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13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C8995-C134-44C3-B55A-ABFB470C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FB877-4A71-471B-AB81-B54F48817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882E97-FE80-4139-A784-FFEFEAAB9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A7420C-01F3-4137-B039-6439AB4D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15A94F-D3A2-406B-A409-703A0F4C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0777CD-1248-475E-86E3-4D20E6BD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86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02EC6-030B-4C67-ABA5-C1706879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DA533C-2B79-425F-9898-120829536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8A567C-2747-4EDE-B4A4-BBDA1EE4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42A54-F43B-44CD-864B-AA3F4D94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8BD4F4-1CC5-42C0-B520-636F5B45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90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A9784-4C9F-4716-9974-34B055C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6AE2C8-827A-4281-BF09-E21C14683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B22AA9-F304-4729-ACC7-5D36D058C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EAB2B7-1A0D-44F1-8B0F-23A9E655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4E8559-9CD0-4344-A8E0-6B4C74A1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25AAAF-10D1-4796-AA8E-F437BA03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13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9D6A9-6A44-4056-B064-5B13A82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5483D7-8724-4CF1-BFB7-E3F32F44B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37EFB-15E4-41CC-949B-16CF2BC6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AE4E9-E3B7-4560-980B-33D90407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C11FF-9E94-44B6-8D28-A06770BE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28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73DC887-3A8E-41AA-BC29-B4EC441FF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7E9357-91AC-4A75-96CC-F97703238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DDD5-EC22-4B9B-8AD2-69058785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2516D-5931-4D26-8F59-DB34A402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E698D9-D838-45B5-A2EF-22E9DF13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56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893B2-DA65-412C-984E-2C534261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DCF44D-F552-49C9-B6DA-2ED017F02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F4F87-7A73-432A-BAD9-C185D225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50DD8-11FD-418A-B062-EB2E09C3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0AFEB8-5709-4966-81DA-C7CC44C6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39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A3EA2-EEF2-42DD-A069-9E02CB99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562CE6-8C79-428D-9357-C925581DE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1D81FE-DB64-48B4-B9F8-A604566F5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0D4E14-F0FE-4E1E-8703-25FB0C84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2894BA-683A-4DDC-8E93-EFDAEE4A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A758E8-969B-410A-A322-7C9B0981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7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8B587-E76C-4F7F-8BF1-A8F957D6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8A9E76-0C31-4D5A-BA43-BD35271D9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20B77B-0B22-4288-AA1B-FD36F5A5B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A49C76-2E94-4B3B-B3D5-C7EBCD50E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57C57B-5D94-4C5B-9688-682EAB445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BE62D0-81CE-4123-AF77-9715BDAF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F547F2-BED6-4479-8741-7C2A8DD6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7D8141-455D-44D5-BC68-5C48B2E1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AA41-62D5-4C7D-9C92-D7C425FC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9B6CEC-2962-4C02-8A88-EDA66FC5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3766D-047C-4778-9139-E93EB1A1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5674E4-474D-4518-8B6A-55439406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7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4C58DF-3626-470C-973C-2B2A1079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9F0848-8900-492D-8ED1-2BAC5CA4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7C09A4-0F33-43F2-BDBA-AC0E3EC0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52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03B3E-BC94-4101-A346-E259DA3A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156585-218A-49A1-B920-B215FBEB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284C67-F9F6-4183-B9D9-66C2B4E2E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54F9EE-C002-474A-8483-394C64B9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74020B-A40B-4458-A83B-5490A3DD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000BEE-57CA-4194-B24B-80CE26DE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22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8FF30-00C2-49A0-B675-D56EF04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6CC00A-302C-44D9-982A-5232A6891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519B20-DDBD-48FD-A6F1-5FF28BECA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41A8B-48CC-4ACE-B40D-0D7437D0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A1F25E-8C9C-4628-99B4-0D3E3B33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F05578-BB67-42F7-B6BD-289FCEBA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92464D-BFB0-4E31-9AB4-2C202A94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0378C0-F63C-4493-BC95-6ECEC614A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24E37F-02F0-486F-8924-7C6CFE988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7F49-71C2-4761-82AA-425D0A91EB1C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12A969-7739-4780-83A5-0F1A0586B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B31DE-3D5E-4F77-A27C-1F47A0239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58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BDF3D7-1848-4D58-847F-901EDA67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135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                                                              Material Arbeitskreis MIT!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DDE143-C305-4451-984A-5021789D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6423F0-64E5-4DAF-A4BE-A07CBF763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BB65-0356-4EA7-9F23-2D9A173286AA}" type="datetimeFigureOut">
              <a:rPr lang="de-DE" smtClean="0"/>
              <a:t>02.05.2023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65EE50-675F-42E2-9053-35837E7B2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C864DF-E733-4E41-BAD7-143BC494F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9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14709-B7D6-4194-A2A1-DD64C9037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de-DE" dirty="0"/>
              <a:t>Eigenschaften und Aufgaben der Klassensprecherin </a:t>
            </a:r>
            <a:r>
              <a:rPr lang="de-DE"/>
              <a:t>und des Klassensprechers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42508A-6A61-4385-B91C-769D10E7C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4"/>
            <a:ext cx="9144000" cy="14457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  <a:p>
            <a:r>
              <a:rPr lang="de-DE" dirty="0"/>
              <a:t>Arbeitskreis MIT! – Material </a:t>
            </a:r>
          </a:p>
          <a:p>
            <a:r>
              <a:rPr lang="de-DE" sz="1800" dirty="0"/>
              <a:t>Eigenschaftskarten für die Vorbereitung der Klassensprecherwahl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4D7610-1945-457E-9955-8F80A2B807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15" y="3608703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9933A0-A695-4266-A142-74BEF15866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22" y="3536280"/>
            <a:ext cx="1343636" cy="1347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89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139FD3-DB08-0DC7-781B-6DDB927E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42" y="1345344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D898E3-CF29-4D01-8601-06FBA1FA25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9" y="81054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1348D0-D885-4475-9227-E55CFD25BB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1003CF3-196A-446A-BBF6-9AFBAE62ACA1}"/>
              </a:ext>
            </a:extLst>
          </p:cNvPr>
          <p:cNvSpPr/>
          <p:nvPr/>
        </p:nvSpPr>
        <p:spPr>
          <a:xfrm>
            <a:off x="166255" y="1583976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308576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E7E47D-886D-4B44-B648-EFAC687310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8" y="50086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70BB7C-BA0D-47CA-97A7-143070055A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54FCACC-ED44-4473-B702-69FB936F665D}"/>
              </a:ext>
            </a:extLst>
          </p:cNvPr>
          <p:cNvSpPr/>
          <p:nvPr/>
        </p:nvSpPr>
        <p:spPr>
          <a:xfrm>
            <a:off x="272992" y="1620071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2E703D-38B4-41B8-9E69-54CDC34FAB9B}"/>
              </a:ext>
            </a:extLst>
          </p:cNvPr>
          <p:cNvSpPr txBox="1"/>
          <p:nvPr/>
        </p:nvSpPr>
        <p:spPr>
          <a:xfrm>
            <a:off x="9064101" y="3329126"/>
            <a:ext cx="248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61C9DE-56C8-407E-A71E-6616B12E0E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51" y="1523999"/>
            <a:ext cx="7466121" cy="52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C0DEB86-FF96-A66A-9029-E8E789F7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22" y="1460794"/>
            <a:ext cx="7772400" cy="53972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4DBF4C-F766-45A8-AD5E-AB3F34A16B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9" y="81054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55D043-47D9-4EA7-9AAD-21F1F4074F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FEF47C7-6917-4A5A-970F-607BFEDAB833}"/>
              </a:ext>
            </a:extLst>
          </p:cNvPr>
          <p:cNvSpPr/>
          <p:nvPr/>
        </p:nvSpPr>
        <p:spPr>
          <a:xfrm>
            <a:off x="361303" y="1571945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>
                <a:solidFill>
                  <a:prstClr val="black"/>
                </a:solidFill>
              </a:rPr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133987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6AB341-0C76-49A1-CA65-F0AE5E352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66" y="1345344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FBED75-21B1-4FD3-82FA-A77E184115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9" y="50086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132962-66CC-4381-A7A1-388E2ACC82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4E388BA-E97B-408D-91A0-DB0F42B04751}"/>
              </a:ext>
            </a:extLst>
          </p:cNvPr>
          <p:cNvSpPr/>
          <p:nvPr/>
        </p:nvSpPr>
        <p:spPr>
          <a:xfrm>
            <a:off x="225069" y="1535850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335339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E7C3207-7117-D13C-2D96-1F16364B2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65" y="1345344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98E06F-98F5-48D7-9B9E-E3ABD57EB7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6" y="81054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0F5146-BB38-4202-8817-0F0207B7B1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CE737E9-DA35-4189-A506-E7D116A5D54F}"/>
              </a:ext>
            </a:extLst>
          </p:cNvPr>
          <p:cNvSpPr/>
          <p:nvPr/>
        </p:nvSpPr>
        <p:spPr>
          <a:xfrm>
            <a:off x="260566" y="1523818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170279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DFF192-8A9B-494B-A930-9F0B886D07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8" y="50086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EC4B46-7A95-49C5-8F98-606B824825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9715EB5-F96D-4F7D-B591-1AAA60B80C99}"/>
              </a:ext>
            </a:extLst>
          </p:cNvPr>
          <p:cNvSpPr/>
          <p:nvPr/>
        </p:nvSpPr>
        <p:spPr>
          <a:xfrm>
            <a:off x="285268" y="1571945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299C8A-BB8C-4F64-8FDA-7E93B5EC92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41" y="1507478"/>
            <a:ext cx="7400124" cy="51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F6BCCA-258A-DA74-799A-5E4D1B4A7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48" y="1417821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B00FFE-19E5-4959-BD32-261EA11146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8" y="50086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EEBBD2C-7BD3-4CF4-A701-EEDD87FECD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CDD52FE-4923-46D8-B5AA-3A317A06A6A0}"/>
              </a:ext>
            </a:extLst>
          </p:cNvPr>
          <p:cNvSpPr/>
          <p:nvPr/>
        </p:nvSpPr>
        <p:spPr>
          <a:xfrm>
            <a:off x="166255" y="1547882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357860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6D502D-0E56-0356-7558-9F28E9F11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25" y="1302371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244E5B3-87A0-4A6D-B314-37F0C68F0E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9" y="50086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DEE2440-BD3C-4B27-9090-9068AE68E0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7E6EAC8-1060-48A9-B2B4-93D1B82C6EEC}"/>
              </a:ext>
            </a:extLst>
          </p:cNvPr>
          <p:cNvSpPr/>
          <p:nvPr/>
        </p:nvSpPr>
        <p:spPr>
          <a:xfrm>
            <a:off x="319501" y="1559913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285340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Materialien Arbeitskreis MIT!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ED4B75-A346-4E2E-A254-CD3406B314B4}"/>
              </a:ext>
            </a:extLst>
          </p:cNvPr>
          <p:cNvSpPr txBox="1"/>
          <p:nvPr/>
        </p:nvSpPr>
        <p:spPr>
          <a:xfrm>
            <a:off x="103639" y="1702085"/>
            <a:ext cx="11991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Was finden Sie in dieser Materialsammlung?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eflexionss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ymbole für die Übung: Welche Eigenschaften braucht eine Klassensprecherin bzw. ein Klassensprecher?, S.3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Eigenschaftskarten (passend und unpassend) für das Amt der Klassensprecherin bzw. des Klassensprechers, S.4-17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12EC67-AF78-4A6C-8E51-9B190E6418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498" y="58673"/>
            <a:ext cx="1168923" cy="11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34DFA4-F872-4AFD-9E70-F455238E41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5" y="170708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64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342527-FAF0-7571-0DE2-AC7FF861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05" y="2203202"/>
            <a:ext cx="4099210" cy="40992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0D7442D-AB5B-4A98-F383-A6964611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08" y="2204969"/>
            <a:ext cx="4099676" cy="40996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915A262-AF5C-42F1-9898-63E861D7F1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10B593-488A-4F19-83D8-30981C363A0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6" y="81054"/>
            <a:ext cx="1096489" cy="12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B2E3053-E6BC-4E01-A016-0B3BE71FCFC5}"/>
              </a:ext>
            </a:extLst>
          </p:cNvPr>
          <p:cNvSpPr/>
          <p:nvPr/>
        </p:nvSpPr>
        <p:spPr>
          <a:xfrm>
            <a:off x="268705" y="2035349"/>
            <a:ext cx="3295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prstClr val="black"/>
                </a:solidFill>
              </a:rPr>
              <a:t>Welche Eigenschaften braucht eine gute Klassensprecherin oder ein guter Klassensprecher?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Die Kinder überlegen und ordnen die Eigenschaftskartenarten den Symbolen                      zu.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F3FE6CF-E155-4ACF-AB73-07677CEF6F2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3" y="3671602"/>
            <a:ext cx="1105352" cy="54757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483DB3-CAE6-4123-9A91-FC53892DC1EF}"/>
              </a:ext>
            </a:extLst>
          </p:cNvPr>
          <p:cNvSpPr txBox="1"/>
          <p:nvPr/>
        </p:nvSpPr>
        <p:spPr>
          <a:xfrm>
            <a:off x="268705" y="1479884"/>
            <a:ext cx="30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1. Reflexionssymbole</a:t>
            </a:r>
          </a:p>
        </p:txBody>
      </p:sp>
    </p:spTree>
    <p:extLst>
      <p:ext uri="{BB962C8B-B14F-4D97-AF65-F5344CB8AC3E}">
        <p14:creationId xmlns:p14="http://schemas.microsoft.com/office/powerpoint/2010/main" val="234541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7EA70-C546-4C98-8342-556A5519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38" y="81054"/>
            <a:ext cx="1281883" cy="11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C5F9A0-97C4-9ECC-ADE6-6B61F50FF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67" y="1387667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606510-A6E8-4482-B01E-5E85473282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6" y="81054"/>
            <a:ext cx="1096489" cy="12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39B71EA-C021-4E49-87BB-5AA8F181B1D1}"/>
              </a:ext>
            </a:extLst>
          </p:cNvPr>
          <p:cNvSpPr txBox="1"/>
          <p:nvPr/>
        </p:nvSpPr>
        <p:spPr>
          <a:xfrm>
            <a:off x="166255" y="1383424"/>
            <a:ext cx="25769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2. Eigenschaftskarten</a:t>
            </a:r>
          </a:p>
          <a:p>
            <a:endParaRPr lang="de-DE" b="1" dirty="0"/>
          </a:p>
          <a:p>
            <a:r>
              <a:rPr lang="de-DE" dirty="0"/>
              <a:t>Hier finden Sie Karten, die wichtige Aufgaben und Eigenschaften für das Amt des Klassensprechers abbilden und solche, die nicht relevant sind.</a:t>
            </a:r>
          </a:p>
          <a:p>
            <a:endParaRPr lang="de-DE" dirty="0"/>
          </a:p>
          <a:p>
            <a:r>
              <a:rPr lang="de-DE" dirty="0"/>
              <a:t>Die Kinder können sich im Vorfeld der Klassensprecherwahl damit auseinander-setzen, um eine bessere Vorstellung von diesem Amt zu erhalten.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85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E9B73F4-D78A-284F-9DB4-00CA1A02B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54" y="1302371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6EA69A-7CC8-4588-9D3A-6B697EE490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9" y="100171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AAD2F2-F833-4608-A1AA-DF0024E62A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9F98C98-026C-4B7C-B9A3-2096B2CE9A95}"/>
              </a:ext>
            </a:extLst>
          </p:cNvPr>
          <p:cNvSpPr/>
          <p:nvPr/>
        </p:nvSpPr>
        <p:spPr>
          <a:xfrm>
            <a:off x="166255" y="1547881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358346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DF50EC-D26E-4312-A605-005F2EF4E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48" y="1460795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2C579A-F8AC-455D-A846-368AF74664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6" y="81054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43299D-7487-41C7-97D9-FC079029DF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D1B6A4A-D7A2-454B-B37C-A6465BE69CC5}"/>
              </a:ext>
            </a:extLst>
          </p:cNvPr>
          <p:cNvSpPr/>
          <p:nvPr/>
        </p:nvSpPr>
        <p:spPr>
          <a:xfrm>
            <a:off x="178016" y="1547881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198296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B2D11F-846E-58D2-D2A6-9AD55A9E9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51" y="1302371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293748-6925-4BCD-A7E2-E6C26FD369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8" y="81054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04AB06-4AC5-48C9-99CB-A69E9BE34C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CD14348-D150-42E1-9A99-2785BACCDBA0}"/>
              </a:ext>
            </a:extLst>
          </p:cNvPr>
          <p:cNvSpPr/>
          <p:nvPr/>
        </p:nvSpPr>
        <p:spPr>
          <a:xfrm>
            <a:off x="251684" y="1460794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188252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7488BD-144F-4293-4A58-32295B94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85" y="1460795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CEEFB1-F31B-49BC-8D7B-A8A94A91FA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6" y="100171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3240F7B-D2CE-46CD-990B-F4F33B6EB1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6824053-1BB7-45C8-BC06-3F8648DD5E9E}"/>
              </a:ext>
            </a:extLst>
          </p:cNvPr>
          <p:cNvSpPr txBox="1"/>
          <p:nvPr/>
        </p:nvSpPr>
        <p:spPr>
          <a:xfrm>
            <a:off x="3429000" y="2755232"/>
            <a:ext cx="371775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200" dirty="0">
                <a:latin typeface="Comic Sans MS" panose="030F0702030302020204" pitchFamily="66" charset="0"/>
              </a:rPr>
              <a:t>Lehrkraft und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654452A-5D01-42F7-BF42-DADF257DD832}"/>
              </a:ext>
            </a:extLst>
          </p:cNvPr>
          <p:cNvSpPr/>
          <p:nvPr/>
        </p:nvSpPr>
        <p:spPr>
          <a:xfrm>
            <a:off x="343045" y="1596008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8054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E95598-B2F6-540F-D1DD-EAC938BCF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12" y="1302371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128BEA-E772-4A19-9CF1-DDAB2DF365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9" y="81054"/>
            <a:ext cx="1096489" cy="12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963D69A-0F0E-4964-9B19-26126129D8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AF0321B-1C74-490E-8FC8-49E43FE66A99}"/>
              </a:ext>
            </a:extLst>
          </p:cNvPr>
          <p:cNvSpPr/>
          <p:nvPr/>
        </p:nvSpPr>
        <p:spPr>
          <a:xfrm>
            <a:off x="166255" y="1523819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</p:spTree>
    <p:extLst>
      <p:ext uri="{BB962C8B-B14F-4D97-AF65-F5344CB8AC3E}">
        <p14:creationId xmlns:p14="http://schemas.microsoft.com/office/powerpoint/2010/main" val="222519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Breitbild</PresentationFormat>
  <Paragraphs>40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Comic Sans MS</vt:lpstr>
      <vt:lpstr>Times New Roman</vt:lpstr>
      <vt:lpstr>Office</vt:lpstr>
      <vt:lpstr>1_Office</vt:lpstr>
      <vt:lpstr>Eigenschaften und Aufgaben der Klassensprecherin und des Klassensprechers</vt:lpstr>
      <vt:lpstr>Materialien Arbeitskreis MIT!</vt:lpstr>
      <vt:lpstr>                                                                                                Materialien Arbeitskreis MIT!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Entwicklung von Beteiligungsstrukturen an der Grundschule</dc:title>
  <dc:creator>Barbara Zauner</dc:creator>
  <cp:lastModifiedBy>Barbara Zauner</cp:lastModifiedBy>
  <cp:revision>16</cp:revision>
  <dcterms:created xsi:type="dcterms:W3CDTF">2022-10-20T08:34:08Z</dcterms:created>
  <dcterms:modified xsi:type="dcterms:W3CDTF">2023-05-02T10:21:03Z</dcterms:modified>
</cp:coreProperties>
</file>