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257" r:id="rId3"/>
    <p:sldId id="440" r:id="rId4"/>
    <p:sldId id="439" r:id="rId5"/>
    <p:sldId id="436" r:id="rId6"/>
    <p:sldId id="437" r:id="rId7"/>
    <p:sldId id="435" r:id="rId8"/>
    <p:sldId id="438" r:id="rId9"/>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lmeder, Maximilian (StMUK)" initials="KM(" lastIdx="1" clrIdx="0">
    <p:extLst>
      <p:ext uri="{19B8F6BF-5375-455C-9EA6-DF929625EA0E}">
        <p15:presenceInfo xmlns:p15="http://schemas.microsoft.com/office/powerpoint/2012/main" userId="S-1-5-21-1986689757-124263158-732247886-34865" providerId="AD"/>
      </p:ext>
    </p:extLst>
  </p:cmAuthor>
  <p:cmAuthor id="2" name="Reitberger, Daniel (StMUK)" initials="RD(" lastIdx="1" clrIdx="1">
    <p:extLst>
      <p:ext uri="{19B8F6BF-5375-455C-9EA6-DF929625EA0E}">
        <p15:presenceInfo xmlns:p15="http://schemas.microsoft.com/office/powerpoint/2012/main" userId="S-1-5-21-1986689757-124263158-732247886-4905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76638C7-D2DF-43F0-AFB5-807EEF51CE51}" type="datetimeFigureOut">
              <a:rPr lang="de-DE" smtClean="0"/>
              <a:t>31.01.2023</a:t>
            </a:fld>
            <a:endParaRPr lang="de-DE"/>
          </a:p>
        </p:txBody>
      </p:sp>
      <p:sp>
        <p:nvSpPr>
          <p:cNvPr id="4" name="Folienbildplatzhalt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53D02C0-DAAE-462A-AC39-3B1A774A3BAD}" type="slidenum">
              <a:rPr lang="de-DE" smtClean="0"/>
              <a:t>‹Nr.›</a:t>
            </a:fld>
            <a:endParaRPr lang="de-DE"/>
          </a:p>
        </p:txBody>
      </p:sp>
    </p:spTree>
    <p:extLst>
      <p:ext uri="{BB962C8B-B14F-4D97-AF65-F5344CB8AC3E}">
        <p14:creationId xmlns:p14="http://schemas.microsoft.com/office/powerpoint/2010/main" val="3227535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8F1BBD-8250-4BE5-859F-D483891D1727}"/>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3DDE1B0-E3C3-47DF-AC48-C67701BF8D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B45593-9565-4462-B2C2-48517F5AF82E}"/>
              </a:ext>
            </a:extLst>
          </p:cNvPr>
          <p:cNvSpPr>
            <a:spLocks noGrp="1"/>
          </p:cNvSpPr>
          <p:nvPr>
            <p:ph type="dt" sz="half" idx="10"/>
          </p:nvPr>
        </p:nvSpPr>
        <p:spPr/>
        <p:txBody>
          <a:bodyPr/>
          <a:lstStyle/>
          <a:p>
            <a:fld id="{FBFCA214-E740-453D-B908-6B79E68269EE}" type="datetime1">
              <a:rPr lang="de-DE" smtClean="0"/>
              <a:t>31.01.2023</a:t>
            </a:fld>
            <a:endParaRPr lang="de-DE"/>
          </a:p>
        </p:txBody>
      </p:sp>
      <p:sp>
        <p:nvSpPr>
          <p:cNvPr id="5" name="Fußzeilenplatzhalter 4">
            <a:extLst>
              <a:ext uri="{FF2B5EF4-FFF2-40B4-BE49-F238E27FC236}">
                <a16:creationId xmlns:a16="http://schemas.microsoft.com/office/drawing/2014/main" id="{E876E9DB-57BC-4C7E-AAB7-362DB5E8929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B9A549F-E783-4C27-960F-5B07BF1C401A}"/>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983372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B96FB-97D1-45A6-9919-D1DFB624F29D}"/>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715116D-5FA0-45C5-BC63-7A1891672B3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5FEDD01-75CF-4DCE-8CBF-39A5BE1B5BA8}"/>
              </a:ext>
            </a:extLst>
          </p:cNvPr>
          <p:cNvSpPr>
            <a:spLocks noGrp="1"/>
          </p:cNvSpPr>
          <p:nvPr>
            <p:ph type="dt" sz="half" idx="10"/>
          </p:nvPr>
        </p:nvSpPr>
        <p:spPr/>
        <p:txBody>
          <a:bodyPr/>
          <a:lstStyle/>
          <a:p>
            <a:fld id="{ABA49211-5AB6-43A4-9DED-977C8E3E4A97}" type="datetime1">
              <a:rPr lang="de-DE" smtClean="0"/>
              <a:t>31.01.2023</a:t>
            </a:fld>
            <a:endParaRPr lang="de-DE"/>
          </a:p>
        </p:txBody>
      </p:sp>
      <p:sp>
        <p:nvSpPr>
          <p:cNvPr id="5" name="Fußzeilenplatzhalter 4">
            <a:extLst>
              <a:ext uri="{FF2B5EF4-FFF2-40B4-BE49-F238E27FC236}">
                <a16:creationId xmlns:a16="http://schemas.microsoft.com/office/drawing/2014/main" id="{63B06810-9E7A-41EE-9FE5-BB4311D32F0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FF2BDD6-63B7-4F09-B620-86A426FD1F67}"/>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1441347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6C9E418-C65F-4673-9107-E37F3108C4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0095FFE-E147-4E20-B739-BEF69BEA029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4CF082D-A9EF-43DA-A7F4-EAED2AFF5485}"/>
              </a:ext>
            </a:extLst>
          </p:cNvPr>
          <p:cNvSpPr>
            <a:spLocks noGrp="1"/>
          </p:cNvSpPr>
          <p:nvPr>
            <p:ph type="dt" sz="half" idx="10"/>
          </p:nvPr>
        </p:nvSpPr>
        <p:spPr/>
        <p:txBody>
          <a:bodyPr/>
          <a:lstStyle/>
          <a:p>
            <a:fld id="{1105D694-12DA-48A2-9D9C-45E52B7E464F}" type="datetime1">
              <a:rPr lang="de-DE" smtClean="0"/>
              <a:t>31.01.2023</a:t>
            </a:fld>
            <a:endParaRPr lang="de-DE"/>
          </a:p>
        </p:txBody>
      </p:sp>
      <p:sp>
        <p:nvSpPr>
          <p:cNvPr id="5" name="Fußzeilenplatzhalter 4">
            <a:extLst>
              <a:ext uri="{FF2B5EF4-FFF2-40B4-BE49-F238E27FC236}">
                <a16:creationId xmlns:a16="http://schemas.microsoft.com/office/drawing/2014/main" id="{38659222-02E5-4189-B8E6-A13AD81731F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F36B24-543A-49E3-9EF7-469C2C068623}"/>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4265670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970B3F-AD0A-443D-ADF8-060DFD88A849}"/>
              </a:ext>
            </a:extLst>
          </p:cNvPr>
          <p:cNvSpPr>
            <a:spLocks noGrp="1"/>
          </p:cNvSpPr>
          <p:nvPr>
            <p:ph type="ctrTitle" hasCustomPrompt="1"/>
          </p:nvPr>
        </p:nvSpPr>
        <p:spPr>
          <a:xfrm>
            <a:off x="166255" y="1"/>
            <a:ext cx="11847729" cy="1467004"/>
          </a:xfrm>
        </p:spPr>
        <p:txBody>
          <a:bodyPr anchor="b">
            <a:normAutofit/>
          </a:bodyPr>
          <a:lstStyle>
            <a:lvl1pPr algn="ctr">
              <a:defRPr sz="1800"/>
            </a:lvl1pPr>
          </a:lstStyle>
          <a:p>
            <a:r>
              <a:rPr lang="de-DE" dirty="0"/>
              <a:t>                                                                                                           Materialien Arbeitskreis MIT!</a:t>
            </a:r>
          </a:p>
        </p:txBody>
      </p:sp>
      <p:sp>
        <p:nvSpPr>
          <p:cNvPr id="3" name="Untertitel 2">
            <a:extLst>
              <a:ext uri="{FF2B5EF4-FFF2-40B4-BE49-F238E27FC236}">
                <a16:creationId xmlns:a16="http://schemas.microsoft.com/office/drawing/2014/main" id="{CF823671-7B9C-4878-B1D8-9F13D5E3A9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E1AE0251-D952-4F44-94E6-4538771258D7}"/>
              </a:ext>
            </a:extLst>
          </p:cNvPr>
          <p:cNvSpPr>
            <a:spLocks noGrp="1"/>
          </p:cNvSpPr>
          <p:nvPr>
            <p:ph type="dt" sz="half" idx="10"/>
          </p:nvPr>
        </p:nvSpPr>
        <p:spPr/>
        <p:txBody>
          <a:bodyPr/>
          <a:lstStyle/>
          <a:p>
            <a:fld id="{2C3EC1E5-BD1A-4156-A86E-35A9ED1FB10D}" type="datetime1">
              <a:rPr lang="de-DE" smtClean="0"/>
              <a:t>31.01.2023</a:t>
            </a:fld>
            <a:endParaRPr lang="de-DE"/>
          </a:p>
        </p:txBody>
      </p:sp>
      <p:sp>
        <p:nvSpPr>
          <p:cNvPr id="5" name="Fußzeilenplatzhalter 4">
            <a:extLst>
              <a:ext uri="{FF2B5EF4-FFF2-40B4-BE49-F238E27FC236}">
                <a16:creationId xmlns:a16="http://schemas.microsoft.com/office/drawing/2014/main" id="{76606482-AFAE-42A3-BFD3-526C53E8F0A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E93BE05-4A6A-4DF0-A348-41CD02346A21}"/>
              </a:ext>
            </a:extLst>
          </p:cNvPr>
          <p:cNvSpPr>
            <a:spLocks noGrp="1"/>
          </p:cNvSpPr>
          <p:nvPr>
            <p:ph type="sldNum" sz="quarter" idx="12"/>
          </p:nvPr>
        </p:nvSpPr>
        <p:spPr/>
        <p:txBody>
          <a:bodyPr/>
          <a:lstStyle/>
          <a:p>
            <a:fld id="{EBBEBBE3-06B1-4A23-8088-7BFEB056CD85}" type="slidenum">
              <a:rPr lang="de-DE" smtClean="0"/>
              <a:t>‹Nr.›</a:t>
            </a:fld>
            <a:endParaRPr lang="de-DE"/>
          </a:p>
        </p:txBody>
      </p:sp>
      <p:pic>
        <p:nvPicPr>
          <p:cNvPr id="7" name="Picture 4">
            <a:extLst>
              <a:ext uri="{FF2B5EF4-FFF2-40B4-BE49-F238E27FC236}">
                <a16:creationId xmlns:a16="http://schemas.microsoft.com/office/drawing/2014/main" id="{75A68C46-933B-49DB-9620-1538BFC30F1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85749" y="136525"/>
            <a:ext cx="1345984" cy="1197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Grafik 7">
            <a:extLst>
              <a:ext uri="{FF2B5EF4-FFF2-40B4-BE49-F238E27FC236}">
                <a16:creationId xmlns:a16="http://schemas.microsoft.com/office/drawing/2014/main" id="{FE4EBB9D-C76C-4069-9245-5969B69CEC32}"/>
              </a:ext>
            </a:extLst>
          </p:cNvPr>
          <p:cNvPicPr/>
          <p:nvPr userDrawn="1"/>
        </p:nvPicPr>
        <p:blipFill>
          <a:blip r:embed="rId3">
            <a:extLst>
              <a:ext uri="{28A0092B-C50C-407E-A947-70E740481C1C}">
                <a14:useLocalDpi xmlns:a14="http://schemas.microsoft.com/office/drawing/2010/main" val="0"/>
              </a:ext>
            </a:extLst>
          </a:blip>
          <a:stretch>
            <a:fillRect/>
          </a:stretch>
        </p:blipFill>
        <p:spPr>
          <a:xfrm>
            <a:off x="409202" y="136525"/>
            <a:ext cx="1114797" cy="1157885"/>
          </a:xfrm>
          <a:prstGeom prst="rect">
            <a:avLst/>
          </a:prstGeom>
        </p:spPr>
      </p:pic>
    </p:spTree>
    <p:extLst>
      <p:ext uri="{BB962C8B-B14F-4D97-AF65-F5344CB8AC3E}">
        <p14:creationId xmlns:p14="http://schemas.microsoft.com/office/powerpoint/2010/main" val="2563396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88DEFF-A2CC-487C-B6ED-604A2F5C981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6EECBE8-9361-4011-A684-4CB373A2A31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B19C0A8-EBE8-4CE0-B47C-4CEE07F90763}"/>
              </a:ext>
            </a:extLst>
          </p:cNvPr>
          <p:cNvSpPr>
            <a:spLocks noGrp="1"/>
          </p:cNvSpPr>
          <p:nvPr>
            <p:ph type="dt" sz="half" idx="10"/>
          </p:nvPr>
        </p:nvSpPr>
        <p:spPr/>
        <p:txBody>
          <a:bodyPr/>
          <a:lstStyle/>
          <a:p>
            <a:fld id="{160B6413-E52F-4AE0-A3EE-2660FFFA10AD}" type="datetime1">
              <a:rPr lang="de-DE" smtClean="0"/>
              <a:t>31.01.2023</a:t>
            </a:fld>
            <a:endParaRPr lang="de-DE"/>
          </a:p>
        </p:txBody>
      </p:sp>
      <p:sp>
        <p:nvSpPr>
          <p:cNvPr id="5" name="Fußzeilenplatzhalter 4">
            <a:extLst>
              <a:ext uri="{FF2B5EF4-FFF2-40B4-BE49-F238E27FC236}">
                <a16:creationId xmlns:a16="http://schemas.microsoft.com/office/drawing/2014/main" id="{E9DCF252-743D-48AC-84D9-D976C5C16A0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C949566-D8F7-4465-8A2C-2070CBA39B0F}"/>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182014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700A2-C9C2-4B2D-9233-5DBB50407C6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D849419-8DB9-48D1-9F64-E923F0B339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54FB3FB1-5C02-45BE-86BB-B8B476877D8B}"/>
              </a:ext>
            </a:extLst>
          </p:cNvPr>
          <p:cNvSpPr>
            <a:spLocks noGrp="1"/>
          </p:cNvSpPr>
          <p:nvPr>
            <p:ph type="dt" sz="half" idx="10"/>
          </p:nvPr>
        </p:nvSpPr>
        <p:spPr/>
        <p:txBody>
          <a:bodyPr/>
          <a:lstStyle/>
          <a:p>
            <a:fld id="{43170427-BCA9-4262-BA36-EB11372E8BB8}" type="datetime1">
              <a:rPr lang="de-DE" smtClean="0"/>
              <a:t>31.01.2023</a:t>
            </a:fld>
            <a:endParaRPr lang="de-DE"/>
          </a:p>
        </p:txBody>
      </p:sp>
      <p:sp>
        <p:nvSpPr>
          <p:cNvPr id="5" name="Fußzeilenplatzhalter 4">
            <a:extLst>
              <a:ext uri="{FF2B5EF4-FFF2-40B4-BE49-F238E27FC236}">
                <a16:creationId xmlns:a16="http://schemas.microsoft.com/office/drawing/2014/main" id="{589B2505-C856-4170-BFD6-DD38B7CB95F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A58B0B-FFBD-4A43-92B1-3028F0DAFACA}"/>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12972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F19E35-1DD5-4A2D-BF2A-DDEB83E882B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ACE98CC-9937-45F9-BF6F-17CCB57FEF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18D3DD12-E62B-44C2-BA37-4B50C16655A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992BB413-56AE-4EC5-B372-97322010D379}"/>
              </a:ext>
            </a:extLst>
          </p:cNvPr>
          <p:cNvSpPr>
            <a:spLocks noGrp="1"/>
          </p:cNvSpPr>
          <p:nvPr>
            <p:ph type="dt" sz="half" idx="10"/>
          </p:nvPr>
        </p:nvSpPr>
        <p:spPr/>
        <p:txBody>
          <a:bodyPr/>
          <a:lstStyle/>
          <a:p>
            <a:fld id="{6038BAAB-E261-46A4-9B08-B80E5A374613}" type="datetime1">
              <a:rPr lang="de-DE" smtClean="0"/>
              <a:t>31.01.2023</a:t>
            </a:fld>
            <a:endParaRPr lang="de-DE"/>
          </a:p>
        </p:txBody>
      </p:sp>
      <p:sp>
        <p:nvSpPr>
          <p:cNvPr id="6" name="Fußzeilenplatzhalter 5">
            <a:extLst>
              <a:ext uri="{FF2B5EF4-FFF2-40B4-BE49-F238E27FC236}">
                <a16:creationId xmlns:a16="http://schemas.microsoft.com/office/drawing/2014/main" id="{7150B3FD-9154-4A4F-B89A-4B03E4EA419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67EACA-4558-4FF6-9AE6-DD8E11699297}"/>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2187188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E09B0D-2E94-4E2C-9B3E-78CE68D681F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625F7DC-673E-49E5-AEE7-AEB33A2BA3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AD6E503-AD4F-4DE5-9B2C-1FD8F4722E7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885D0B95-AAA6-4A73-8272-C70192D3C4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B69F8D3A-3669-4DE1-81C4-9DAC465EF14D}"/>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27C0B60A-34B8-4FA5-B11F-F20E4DF3F9F3}"/>
              </a:ext>
            </a:extLst>
          </p:cNvPr>
          <p:cNvSpPr>
            <a:spLocks noGrp="1"/>
          </p:cNvSpPr>
          <p:nvPr>
            <p:ph type="dt" sz="half" idx="10"/>
          </p:nvPr>
        </p:nvSpPr>
        <p:spPr/>
        <p:txBody>
          <a:bodyPr/>
          <a:lstStyle/>
          <a:p>
            <a:fld id="{79EB6BCF-D2BF-4642-8367-6189F710230B}" type="datetime1">
              <a:rPr lang="de-DE" smtClean="0"/>
              <a:t>31.01.2023</a:t>
            </a:fld>
            <a:endParaRPr lang="de-DE"/>
          </a:p>
        </p:txBody>
      </p:sp>
      <p:sp>
        <p:nvSpPr>
          <p:cNvPr id="8" name="Fußzeilenplatzhalter 7">
            <a:extLst>
              <a:ext uri="{FF2B5EF4-FFF2-40B4-BE49-F238E27FC236}">
                <a16:creationId xmlns:a16="http://schemas.microsoft.com/office/drawing/2014/main" id="{A2C0DCDE-C1AB-40BE-9713-23A42FD5DFB1}"/>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084BC4A3-D650-4394-821B-33AE79DF094F}"/>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755162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3ACBF0-0ABD-425C-97C4-9D61C7B19F5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D267FF8-C29E-4F5B-A914-89A349E7F457}"/>
              </a:ext>
            </a:extLst>
          </p:cNvPr>
          <p:cNvSpPr>
            <a:spLocks noGrp="1"/>
          </p:cNvSpPr>
          <p:nvPr>
            <p:ph type="dt" sz="half" idx="10"/>
          </p:nvPr>
        </p:nvSpPr>
        <p:spPr/>
        <p:txBody>
          <a:bodyPr/>
          <a:lstStyle/>
          <a:p>
            <a:fld id="{0E3A23C1-9E30-4097-8431-F76567E0FD1E}" type="datetime1">
              <a:rPr lang="de-DE" smtClean="0"/>
              <a:t>31.01.2023</a:t>
            </a:fld>
            <a:endParaRPr lang="de-DE"/>
          </a:p>
        </p:txBody>
      </p:sp>
      <p:sp>
        <p:nvSpPr>
          <p:cNvPr id="4" name="Fußzeilenplatzhalter 3">
            <a:extLst>
              <a:ext uri="{FF2B5EF4-FFF2-40B4-BE49-F238E27FC236}">
                <a16:creationId xmlns:a16="http://schemas.microsoft.com/office/drawing/2014/main" id="{A39A18FC-6D7C-4E34-840A-AF5FDEB41588}"/>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F46EED01-4390-43BB-BFFE-1D6ACE16597E}"/>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620728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9AC7052-238B-4539-8A5B-68AC1A87298F}"/>
              </a:ext>
            </a:extLst>
          </p:cNvPr>
          <p:cNvSpPr>
            <a:spLocks noGrp="1"/>
          </p:cNvSpPr>
          <p:nvPr>
            <p:ph type="dt" sz="half" idx="10"/>
          </p:nvPr>
        </p:nvSpPr>
        <p:spPr/>
        <p:txBody>
          <a:bodyPr/>
          <a:lstStyle/>
          <a:p>
            <a:fld id="{17135843-AB31-48C3-B44B-B36E728565B9}" type="datetime1">
              <a:rPr lang="de-DE" smtClean="0"/>
              <a:t>31.01.2023</a:t>
            </a:fld>
            <a:endParaRPr lang="de-DE"/>
          </a:p>
        </p:txBody>
      </p:sp>
      <p:sp>
        <p:nvSpPr>
          <p:cNvPr id="3" name="Fußzeilenplatzhalter 2">
            <a:extLst>
              <a:ext uri="{FF2B5EF4-FFF2-40B4-BE49-F238E27FC236}">
                <a16:creationId xmlns:a16="http://schemas.microsoft.com/office/drawing/2014/main" id="{F94F3AF5-D895-46FE-9A8F-9FF30C85E303}"/>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9CC9509-2D00-488B-9C14-8675127154A4}"/>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1012425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AC8995-C134-44C3-B55A-ABFB470C878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DAFB877-4A71-471B-AB81-B54F48817C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20882E97-FE80-4139-A784-FFEFEAAB9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FA7420C-01F3-4137-B039-6439AB4D9AEB}"/>
              </a:ext>
            </a:extLst>
          </p:cNvPr>
          <p:cNvSpPr>
            <a:spLocks noGrp="1"/>
          </p:cNvSpPr>
          <p:nvPr>
            <p:ph type="dt" sz="half" idx="10"/>
          </p:nvPr>
        </p:nvSpPr>
        <p:spPr/>
        <p:txBody>
          <a:bodyPr/>
          <a:lstStyle/>
          <a:p>
            <a:fld id="{0D245E8E-DAB8-4C52-9125-15E1437D2E34}" type="datetime1">
              <a:rPr lang="de-DE" smtClean="0"/>
              <a:t>31.01.2023</a:t>
            </a:fld>
            <a:endParaRPr lang="de-DE"/>
          </a:p>
        </p:txBody>
      </p:sp>
      <p:sp>
        <p:nvSpPr>
          <p:cNvPr id="6" name="Fußzeilenplatzhalter 5">
            <a:extLst>
              <a:ext uri="{FF2B5EF4-FFF2-40B4-BE49-F238E27FC236}">
                <a16:creationId xmlns:a16="http://schemas.microsoft.com/office/drawing/2014/main" id="{2615A94F-D3A2-406B-A409-703A0F4C2DC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0777CD-1248-475E-86E3-4D20E6BD1BC4}"/>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332338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DEE60-90D4-4AA9-A57D-F4546955846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1FAAECB8-FEE1-4DBD-8C3E-8C3F3149C2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6ACC808-AA3D-4E6E-A870-48A005854624}"/>
              </a:ext>
            </a:extLst>
          </p:cNvPr>
          <p:cNvSpPr>
            <a:spLocks noGrp="1"/>
          </p:cNvSpPr>
          <p:nvPr>
            <p:ph type="dt" sz="half" idx="10"/>
          </p:nvPr>
        </p:nvSpPr>
        <p:spPr/>
        <p:txBody>
          <a:bodyPr/>
          <a:lstStyle/>
          <a:p>
            <a:fld id="{931519E6-60B9-4DA9-9129-26B161766B6B}" type="datetime1">
              <a:rPr lang="de-DE" smtClean="0"/>
              <a:t>31.01.2023</a:t>
            </a:fld>
            <a:endParaRPr lang="de-DE"/>
          </a:p>
        </p:txBody>
      </p:sp>
      <p:sp>
        <p:nvSpPr>
          <p:cNvPr id="5" name="Fußzeilenplatzhalter 4">
            <a:extLst>
              <a:ext uri="{FF2B5EF4-FFF2-40B4-BE49-F238E27FC236}">
                <a16:creationId xmlns:a16="http://schemas.microsoft.com/office/drawing/2014/main" id="{65DC60D4-0985-4FC6-AC49-B37D2163301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0DF282D-1A70-4E2A-83A8-7B0FE6A73E7F}"/>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4880637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6A9784-4C9F-4716-9974-34B055CF0A7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46AE2C8-827A-4281-BF09-E21C146837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6B22AA9-F304-4729-ACC7-5D36D058C0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8EAB2B7-1A0D-44F1-8B0F-23A9E655F8E0}"/>
              </a:ext>
            </a:extLst>
          </p:cNvPr>
          <p:cNvSpPr>
            <a:spLocks noGrp="1"/>
          </p:cNvSpPr>
          <p:nvPr>
            <p:ph type="dt" sz="half" idx="10"/>
          </p:nvPr>
        </p:nvSpPr>
        <p:spPr/>
        <p:txBody>
          <a:bodyPr/>
          <a:lstStyle/>
          <a:p>
            <a:fld id="{7BD6D00A-A9E9-48C0-9130-0195274EBB5D}" type="datetime1">
              <a:rPr lang="de-DE" smtClean="0"/>
              <a:t>31.01.2023</a:t>
            </a:fld>
            <a:endParaRPr lang="de-DE"/>
          </a:p>
        </p:txBody>
      </p:sp>
      <p:sp>
        <p:nvSpPr>
          <p:cNvPr id="6" name="Fußzeilenplatzhalter 5">
            <a:extLst>
              <a:ext uri="{FF2B5EF4-FFF2-40B4-BE49-F238E27FC236}">
                <a16:creationId xmlns:a16="http://schemas.microsoft.com/office/drawing/2014/main" id="{AA4E8559-9CD0-4344-A8E0-6B4C74A1CFE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025AAAF-10D1-4796-AA8E-F437BA030F18}"/>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6710822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C9D6A9-6A44-4056-B064-5B13A82D80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35483D7-8724-4CF1-BFB7-E3F32F44B083}"/>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9F37EFB-15E4-41CC-949B-16CF2BC6C29C}"/>
              </a:ext>
            </a:extLst>
          </p:cNvPr>
          <p:cNvSpPr>
            <a:spLocks noGrp="1"/>
          </p:cNvSpPr>
          <p:nvPr>
            <p:ph type="dt" sz="half" idx="10"/>
          </p:nvPr>
        </p:nvSpPr>
        <p:spPr/>
        <p:txBody>
          <a:bodyPr/>
          <a:lstStyle/>
          <a:p>
            <a:fld id="{6FCF7F03-3DED-4203-BBD1-11C66C2D8EF5}" type="datetime1">
              <a:rPr lang="de-DE" smtClean="0"/>
              <a:t>31.01.2023</a:t>
            </a:fld>
            <a:endParaRPr lang="de-DE"/>
          </a:p>
        </p:txBody>
      </p:sp>
      <p:sp>
        <p:nvSpPr>
          <p:cNvPr id="5" name="Fußzeilenplatzhalter 4">
            <a:extLst>
              <a:ext uri="{FF2B5EF4-FFF2-40B4-BE49-F238E27FC236}">
                <a16:creationId xmlns:a16="http://schemas.microsoft.com/office/drawing/2014/main" id="{65AAE4E9-E3B7-4560-980B-33D904071E7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8C11FF-9E94-44B6-8D28-A06770BEAFB5}"/>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41584941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73DC887-3A8E-41AA-BC29-B4EC441FF0C1}"/>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9E7E9357-91AC-4A75-96CC-F97703238ECB}"/>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F312DDD5-EC22-4B9B-8AD2-690587858A01}"/>
              </a:ext>
            </a:extLst>
          </p:cNvPr>
          <p:cNvSpPr>
            <a:spLocks noGrp="1"/>
          </p:cNvSpPr>
          <p:nvPr>
            <p:ph type="dt" sz="half" idx="10"/>
          </p:nvPr>
        </p:nvSpPr>
        <p:spPr/>
        <p:txBody>
          <a:bodyPr/>
          <a:lstStyle/>
          <a:p>
            <a:fld id="{FE3DD3F4-BB37-4B91-9DEE-07D291A3D14C}" type="datetime1">
              <a:rPr lang="de-DE" smtClean="0"/>
              <a:t>31.01.2023</a:t>
            </a:fld>
            <a:endParaRPr lang="de-DE"/>
          </a:p>
        </p:txBody>
      </p:sp>
      <p:sp>
        <p:nvSpPr>
          <p:cNvPr id="5" name="Fußzeilenplatzhalter 4">
            <a:extLst>
              <a:ext uri="{FF2B5EF4-FFF2-40B4-BE49-F238E27FC236}">
                <a16:creationId xmlns:a16="http://schemas.microsoft.com/office/drawing/2014/main" id="{AD32516D-5931-4D26-8F59-DB34A402FF4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DE698D9-D838-45B5-A2EF-22E9DF13C271}"/>
              </a:ext>
            </a:extLst>
          </p:cNvPr>
          <p:cNvSpPr>
            <a:spLocks noGrp="1"/>
          </p:cNvSpPr>
          <p:nvPr>
            <p:ph type="sldNum" sz="quarter" idx="12"/>
          </p:nvPr>
        </p:nvSpPr>
        <p:spPr/>
        <p:txBody>
          <a:bodyPr/>
          <a:lstStyle/>
          <a:p>
            <a:fld id="{EBBEBBE3-06B1-4A23-8088-7BFEB056CD85}" type="slidenum">
              <a:rPr lang="de-DE" smtClean="0"/>
              <a:t>‹Nr.›</a:t>
            </a:fld>
            <a:endParaRPr lang="de-DE"/>
          </a:p>
        </p:txBody>
      </p:sp>
    </p:spTree>
    <p:extLst>
      <p:ext uri="{BB962C8B-B14F-4D97-AF65-F5344CB8AC3E}">
        <p14:creationId xmlns:p14="http://schemas.microsoft.com/office/powerpoint/2010/main" val="4023677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3E0CFB-7475-47FC-874D-D59256F897C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4BF18F61-2B5B-4B48-BF42-A61A5AEE4A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3746BAD6-5A81-4A60-8D60-D4E9C30D5D6F}"/>
              </a:ext>
            </a:extLst>
          </p:cNvPr>
          <p:cNvSpPr>
            <a:spLocks noGrp="1"/>
          </p:cNvSpPr>
          <p:nvPr>
            <p:ph type="dt" sz="half" idx="10"/>
          </p:nvPr>
        </p:nvSpPr>
        <p:spPr/>
        <p:txBody>
          <a:bodyPr/>
          <a:lstStyle/>
          <a:p>
            <a:fld id="{D31EA55D-8F55-4C18-B46B-60430DC988FB}" type="datetime1">
              <a:rPr lang="de-DE" smtClean="0"/>
              <a:t>31.01.2023</a:t>
            </a:fld>
            <a:endParaRPr lang="de-DE"/>
          </a:p>
        </p:txBody>
      </p:sp>
      <p:sp>
        <p:nvSpPr>
          <p:cNvPr id="5" name="Fußzeilenplatzhalter 4">
            <a:extLst>
              <a:ext uri="{FF2B5EF4-FFF2-40B4-BE49-F238E27FC236}">
                <a16:creationId xmlns:a16="http://schemas.microsoft.com/office/drawing/2014/main" id="{9AFED210-F03B-4B4F-BA71-38CE514EBDF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5A29E3A-FE79-4FA6-9684-CB07B0E8DF9A}"/>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393444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3DE38F-BA3B-40F3-BFE3-49FA4964E56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762B92D8-42E3-4ED6-B27D-B8528CAE5B8A}"/>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79EADD7-DB29-4793-BCB1-15AFFDE79E7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560292A-D777-4637-8A0B-E7C997C32D0A}"/>
              </a:ext>
            </a:extLst>
          </p:cNvPr>
          <p:cNvSpPr>
            <a:spLocks noGrp="1"/>
          </p:cNvSpPr>
          <p:nvPr>
            <p:ph type="dt" sz="half" idx="10"/>
          </p:nvPr>
        </p:nvSpPr>
        <p:spPr/>
        <p:txBody>
          <a:bodyPr/>
          <a:lstStyle/>
          <a:p>
            <a:fld id="{B02B74C0-BF9E-48F2-9DC8-B38347A47526}" type="datetime1">
              <a:rPr lang="de-DE" smtClean="0"/>
              <a:t>31.01.2023</a:t>
            </a:fld>
            <a:endParaRPr lang="de-DE"/>
          </a:p>
        </p:txBody>
      </p:sp>
      <p:sp>
        <p:nvSpPr>
          <p:cNvPr id="6" name="Fußzeilenplatzhalter 5">
            <a:extLst>
              <a:ext uri="{FF2B5EF4-FFF2-40B4-BE49-F238E27FC236}">
                <a16:creationId xmlns:a16="http://schemas.microsoft.com/office/drawing/2014/main" id="{FB517933-A0D7-49BA-B29C-19888A4CDB9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891F133-82E7-442A-89BE-0206A04B3B2E}"/>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329095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4A4168-87CB-4FFB-AEBB-890D50358737}"/>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2D2838D8-A70E-4554-BCF5-C792218F23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F4F6012E-7360-4C75-B8C8-20B89585B99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71EA8531-1410-44F8-B805-2918F52ED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EE39831-7E6E-4478-8FD4-744A7B9F787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15F7DFB0-9DF3-4A8C-AC0A-02EE9BA01889}"/>
              </a:ext>
            </a:extLst>
          </p:cNvPr>
          <p:cNvSpPr>
            <a:spLocks noGrp="1"/>
          </p:cNvSpPr>
          <p:nvPr>
            <p:ph type="dt" sz="half" idx="10"/>
          </p:nvPr>
        </p:nvSpPr>
        <p:spPr/>
        <p:txBody>
          <a:bodyPr/>
          <a:lstStyle/>
          <a:p>
            <a:fld id="{E417EB72-0A1A-4A6E-A565-45F1CF0B815B}" type="datetime1">
              <a:rPr lang="de-DE" smtClean="0"/>
              <a:t>31.01.2023</a:t>
            </a:fld>
            <a:endParaRPr lang="de-DE"/>
          </a:p>
        </p:txBody>
      </p:sp>
      <p:sp>
        <p:nvSpPr>
          <p:cNvPr id="8" name="Fußzeilenplatzhalter 7">
            <a:extLst>
              <a:ext uri="{FF2B5EF4-FFF2-40B4-BE49-F238E27FC236}">
                <a16:creationId xmlns:a16="http://schemas.microsoft.com/office/drawing/2014/main" id="{EEC3A06E-BB07-4DF2-9ACC-C276C9D136EC}"/>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17C0613-B6FA-4013-8140-7C4CA3EACE3E}"/>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4064615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F5B423-F168-41E3-B215-480D00F48AF0}"/>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39AE2844-0417-4041-970E-43F86EF1630B}"/>
              </a:ext>
            </a:extLst>
          </p:cNvPr>
          <p:cNvSpPr>
            <a:spLocks noGrp="1"/>
          </p:cNvSpPr>
          <p:nvPr>
            <p:ph type="dt" sz="half" idx="10"/>
          </p:nvPr>
        </p:nvSpPr>
        <p:spPr/>
        <p:txBody>
          <a:bodyPr/>
          <a:lstStyle/>
          <a:p>
            <a:fld id="{6F028A71-49BE-42AB-B88F-05A9335EEF8D}" type="datetime1">
              <a:rPr lang="de-DE" smtClean="0"/>
              <a:t>31.01.2023</a:t>
            </a:fld>
            <a:endParaRPr lang="de-DE"/>
          </a:p>
        </p:txBody>
      </p:sp>
      <p:sp>
        <p:nvSpPr>
          <p:cNvPr id="4" name="Fußzeilenplatzhalter 3">
            <a:extLst>
              <a:ext uri="{FF2B5EF4-FFF2-40B4-BE49-F238E27FC236}">
                <a16:creationId xmlns:a16="http://schemas.microsoft.com/office/drawing/2014/main" id="{5A7A3166-4712-4FB1-9904-EBB540703B29}"/>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34EF77C9-153A-4B4D-9C35-0F3E07708A04}"/>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1727439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16760EE-5315-4720-9719-03A1C2EE9187}"/>
              </a:ext>
            </a:extLst>
          </p:cNvPr>
          <p:cNvSpPr>
            <a:spLocks noGrp="1"/>
          </p:cNvSpPr>
          <p:nvPr>
            <p:ph type="dt" sz="half" idx="10"/>
          </p:nvPr>
        </p:nvSpPr>
        <p:spPr/>
        <p:txBody>
          <a:bodyPr/>
          <a:lstStyle/>
          <a:p>
            <a:fld id="{895F80C7-00C5-4338-9F90-508107F0996F}" type="datetime1">
              <a:rPr lang="de-DE" smtClean="0"/>
              <a:t>31.01.2023</a:t>
            </a:fld>
            <a:endParaRPr lang="de-DE"/>
          </a:p>
        </p:txBody>
      </p:sp>
      <p:sp>
        <p:nvSpPr>
          <p:cNvPr id="3" name="Fußzeilenplatzhalter 2">
            <a:extLst>
              <a:ext uri="{FF2B5EF4-FFF2-40B4-BE49-F238E27FC236}">
                <a16:creationId xmlns:a16="http://schemas.microsoft.com/office/drawing/2014/main" id="{0F2FBABC-69A3-4630-93CB-41A121998AB9}"/>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C67B2D2-C38F-45B6-9C60-A8A39726B1AF}"/>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2928096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E7BFDF-177E-44FF-89E1-975029351F0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50214FA-DF82-4CCF-BC38-74000E2158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A4AA31E-7706-49FA-B2F2-6B9349DA9E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5193B2F-E462-4802-A3AD-2829CD644F4B}"/>
              </a:ext>
            </a:extLst>
          </p:cNvPr>
          <p:cNvSpPr>
            <a:spLocks noGrp="1"/>
          </p:cNvSpPr>
          <p:nvPr>
            <p:ph type="dt" sz="half" idx="10"/>
          </p:nvPr>
        </p:nvSpPr>
        <p:spPr/>
        <p:txBody>
          <a:bodyPr/>
          <a:lstStyle/>
          <a:p>
            <a:fld id="{F9A540E4-189E-4256-8173-5145E59F6700}" type="datetime1">
              <a:rPr lang="de-DE" smtClean="0"/>
              <a:t>31.01.2023</a:t>
            </a:fld>
            <a:endParaRPr lang="de-DE"/>
          </a:p>
        </p:txBody>
      </p:sp>
      <p:sp>
        <p:nvSpPr>
          <p:cNvPr id="6" name="Fußzeilenplatzhalter 5">
            <a:extLst>
              <a:ext uri="{FF2B5EF4-FFF2-40B4-BE49-F238E27FC236}">
                <a16:creationId xmlns:a16="http://schemas.microsoft.com/office/drawing/2014/main" id="{9F4A2B44-69AB-4462-BB28-3FDEA7D9FC8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8164359-A722-452E-94E9-3A51C8F8B686}"/>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473004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015DC9-D21F-474E-8815-5F9AA829989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1E085DF-1C82-4C2B-9D4F-FBD8F98707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1B3BC58D-2CD6-4DD2-80ED-83E7A8D1BF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AC7A6AF-5A1C-4B6B-8F72-1B9FAEB25789}"/>
              </a:ext>
            </a:extLst>
          </p:cNvPr>
          <p:cNvSpPr>
            <a:spLocks noGrp="1"/>
          </p:cNvSpPr>
          <p:nvPr>
            <p:ph type="dt" sz="half" idx="10"/>
          </p:nvPr>
        </p:nvSpPr>
        <p:spPr/>
        <p:txBody>
          <a:bodyPr/>
          <a:lstStyle/>
          <a:p>
            <a:fld id="{CE7EEF46-0E43-42D4-9068-4C0B4EDE5815}" type="datetime1">
              <a:rPr lang="de-DE" smtClean="0"/>
              <a:t>31.01.2023</a:t>
            </a:fld>
            <a:endParaRPr lang="de-DE"/>
          </a:p>
        </p:txBody>
      </p:sp>
      <p:sp>
        <p:nvSpPr>
          <p:cNvPr id="6" name="Fußzeilenplatzhalter 5">
            <a:extLst>
              <a:ext uri="{FF2B5EF4-FFF2-40B4-BE49-F238E27FC236}">
                <a16:creationId xmlns:a16="http://schemas.microsoft.com/office/drawing/2014/main" id="{56776712-9B21-4FE1-A012-66E4D6B7D37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CFD8D075-3F0E-42FC-AD11-1D1B49766EC6}"/>
              </a:ext>
            </a:extLst>
          </p:cNvPr>
          <p:cNvSpPr>
            <a:spLocks noGrp="1"/>
          </p:cNvSpPr>
          <p:nvPr>
            <p:ph type="sldNum" sz="quarter" idx="12"/>
          </p:nvPr>
        </p:nvSpPr>
        <p:spPr/>
        <p:txBody>
          <a:bodyPr/>
          <a:lstStyle/>
          <a:p>
            <a:fld id="{49B8A1DA-0727-4CF9-8377-394460D29309}" type="slidenum">
              <a:rPr lang="de-DE" smtClean="0"/>
              <a:t>‹Nr.›</a:t>
            </a:fld>
            <a:endParaRPr lang="de-DE"/>
          </a:p>
        </p:txBody>
      </p:sp>
    </p:spTree>
    <p:extLst>
      <p:ext uri="{BB962C8B-B14F-4D97-AF65-F5344CB8AC3E}">
        <p14:creationId xmlns:p14="http://schemas.microsoft.com/office/powerpoint/2010/main" val="2390849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93CE889-CD05-4AA6-A3B8-EF2F01B454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55B0FE01-E397-4327-8374-A3B0F18587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0592CD1-17EF-4FEB-99DC-3A51FACE1A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D9CEE-BF1F-4847-97AA-E3573EEE11F5}" type="datetime1">
              <a:rPr lang="de-DE" smtClean="0"/>
              <a:t>31.01.2023</a:t>
            </a:fld>
            <a:endParaRPr lang="de-DE"/>
          </a:p>
        </p:txBody>
      </p:sp>
      <p:sp>
        <p:nvSpPr>
          <p:cNvPr id="5" name="Fußzeilenplatzhalter 4">
            <a:extLst>
              <a:ext uri="{FF2B5EF4-FFF2-40B4-BE49-F238E27FC236}">
                <a16:creationId xmlns:a16="http://schemas.microsoft.com/office/drawing/2014/main" id="{225C0CDD-6AFE-4C29-AC7E-8B24630098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654C6C9C-E4ED-4195-8323-2968801841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B8A1DA-0727-4CF9-8377-394460D29309}" type="slidenum">
              <a:rPr lang="de-DE" smtClean="0"/>
              <a:t>‹Nr.›</a:t>
            </a:fld>
            <a:endParaRPr lang="de-DE"/>
          </a:p>
        </p:txBody>
      </p:sp>
    </p:spTree>
    <p:extLst>
      <p:ext uri="{BB962C8B-B14F-4D97-AF65-F5344CB8AC3E}">
        <p14:creationId xmlns:p14="http://schemas.microsoft.com/office/powerpoint/2010/main" val="3370925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EBDF3D7-1848-4D58-847F-901EDA6772D6}"/>
              </a:ext>
            </a:extLst>
          </p:cNvPr>
          <p:cNvSpPr>
            <a:spLocks noGrp="1"/>
          </p:cNvSpPr>
          <p:nvPr>
            <p:ph type="title"/>
          </p:nvPr>
        </p:nvSpPr>
        <p:spPr>
          <a:xfrm>
            <a:off x="838200" y="136525"/>
            <a:ext cx="10515600" cy="1213574"/>
          </a:xfrm>
          <a:prstGeom prst="rect">
            <a:avLst/>
          </a:prstGeom>
          <a:solidFill>
            <a:schemeClr val="accent5">
              <a:lumMod val="60000"/>
              <a:lumOff val="40000"/>
            </a:schemeClr>
          </a:solidFill>
        </p:spPr>
        <p:txBody>
          <a:bodyPr vert="horz" lIns="91440" tIns="45720" rIns="91440" bIns="45720" rtlCol="0" anchor="ctr">
            <a:normAutofit/>
          </a:bodyPr>
          <a:lstStyle/>
          <a:p>
            <a:r>
              <a:rPr lang="de-DE" dirty="0"/>
              <a:t>                                                              Material Arbeitskreis MIT!</a:t>
            </a:r>
          </a:p>
        </p:txBody>
      </p:sp>
      <p:sp>
        <p:nvSpPr>
          <p:cNvPr id="3" name="Textplatzhalter 2">
            <a:extLst>
              <a:ext uri="{FF2B5EF4-FFF2-40B4-BE49-F238E27FC236}">
                <a16:creationId xmlns:a16="http://schemas.microsoft.com/office/drawing/2014/main" id="{01DDE143-C305-4451-984A-5021789D1A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F6423F0-64E5-4DAF-A4BE-A07CBF763E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4DB86-7BCC-4A80-B0B1-2154E1838B18}" type="datetime1">
              <a:rPr lang="de-DE" smtClean="0"/>
              <a:t>31.01.2023</a:t>
            </a:fld>
            <a:endParaRPr lang="de-DE"/>
          </a:p>
        </p:txBody>
      </p:sp>
      <p:sp>
        <p:nvSpPr>
          <p:cNvPr id="5" name="Fußzeilenplatzhalter 4">
            <a:extLst>
              <a:ext uri="{FF2B5EF4-FFF2-40B4-BE49-F238E27FC236}">
                <a16:creationId xmlns:a16="http://schemas.microsoft.com/office/drawing/2014/main" id="{A865EE50-675F-42E2-9053-35837E7B27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7C864DF-E733-4E41-BAD7-143BC494F7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EBBE3-06B1-4A23-8088-7BFEB056CD85}" type="slidenum">
              <a:rPr lang="de-DE" smtClean="0"/>
              <a:t>‹Nr.›</a:t>
            </a:fld>
            <a:endParaRPr lang="de-DE"/>
          </a:p>
        </p:txBody>
      </p:sp>
    </p:spTree>
    <p:extLst>
      <p:ext uri="{BB962C8B-B14F-4D97-AF65-F5344CB8AC3E}">
        <p14:creationId xmlns:p14="http://schemas.microsoft.com/office/powerpoint/2010/main" val="4156870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28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C14709-B7D6-4194-A2A1-DD64C9037051}"/>
              </a:ext>
            </a:extLst>
          </p:cNvPr>
          <p:cNvSpPr>
            <a:spLocks noGrp="1"/>
          </p:cNvSpPr>
          <p:nvPr>
            <p:ph type="ctrTitle"/>
          </p:nvPr>
        </p:nvSpPr>
        <p:spPr>
          <a:solidFill>
            <a:schemeClr val="accent5">
              <a:lumMod val="60000"/>
              <a:lumOff val="40000"/>
            </a:schemeClr>
          </a:solidFill>
        </p:spPr>
        <p:txBody>
          <a:bodyPr>
            <a:normAutofit fontScale="90000"/>
          </a:bodyPr>
          <a:lstStyle/>
          <a:p>
            <a:r>
              <a:rPr lang="de-DE" dirty="0"/>
              <a:t>Die Klassensprecherin und der Klassensprecher</a:t>
            </a:r>
            <a:br>
              <a:rPr lang="de-DE" dirty="0"/>
            </a:br>
            <a:r>
              <a:rPr lang="de-DE" dirty="0"/>
              <a:t>Amt und Aufgaben</a:t>
            </a:r>
          </a:p>
        </p:txBody>
      </p:sp>
      <p:sp>
        <p:nvSpPr>
          <p:cNvPr id="3" name="Untertitel 2">
            <a:extLst>
              <a:ext uri="{FF2B5EF4-FFF2-40B4-BE49-F238E27FC236}">
                <a16:creationId xmlns:a16="http://schemas.microsoft.com/office/drawing/2014/main" id="{3C42508A-6A61-4385-B91C-769D10E7CBF2}"/>
              </a:ext>
            </a:extLst>
          </p:cNvPr>
          <p:cNvSpPr>
            <a:spLocks noGrp="1"/>
          </p:cNvSpPr>
          <p:nvPr>
            <p:ph type="subTitle" idx="1"/>
          </p:nvPr>
        </p:nvSpPr>
        <p:spPr>
          <a:xfrm>
            <a:off x="1524000" y="3509964"/>
            <a:ext cx="9144000" cy="1445784"/>
          </a:xfrm>
          <a:solidFill>
            <a:schemeClr val="bg1">
              <a:lumMod val="95000"/>
            </a:schemeClr>
          </a:solidFill>
        </p:spPr>
        <p:txBody>
          <a:bodyPr/>
          <a:lstStyle/>
          <a:p>
            <a:endParaRPr lang="de-DE" dirty="0"/>
          </a:p>
          <a:p>
            <a:r>
              <a:rPr lang="de-DE" dirty="0"/>
              <a:t>Arbeitskreis MIT! </a:t>
            </a:r>
          </a:p>
        </p:txBody>
      </p:sp>
      <p:pic>
        <p:nvPicPr>
          <p:cNvPr id="6" name="Grafik 5">
            <a:extLst>
              <a:ext uri="{FF2B5EF4-FFF2-40B4-BE49-F238E27FC236}">
                <a16:creationId xmlns:a16="http://schemas.microsoft.com/office/drawing/2014/main" id="{47CB4858-AEDF-4E9F-81CF-551AB93763B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01652" y="3626406"/>
            <a:ext cx="1284259" cy="1159350"/>
          </a:xfrm>
          <a:prstGeom prst="rect">
            <a:avLst/>
          </a:prstGeom>
          <a:noFill/>
          <a:ln>
            <a:noFill/>
          </a:ln>
        </p:spPr>
      </p:pic>
      <p:pic>
        <p:nvPicPr>
          <p:cNvPr id="7" name="Grafik 6">
            <a:extLst>
              <a:ext uri="{FF2B5EF4-FFF2-40B4-BE49-F238E27FC236}">
                <a16:creationId xmlns:a16="http://schemas.microsoft.com/office/drawing/2014/main" id="{33B5CBA2-7C9A-4F20-994A-4ECCEF3E89AB}"/>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06089" y="3585646"/>
            <a:ext cx="1108363" cy="1200109"/>
          </a:xfrm>
          <a:prstGeom prst="rect">
            <a:avLst/>
          </a:prstGeom>
          <a:noFill/>
          <a:ln>
            <a:noFill/>
          </a:ln>
        </p:spPr>
      </p:pic>
    </p:spTree>
    <p:extLst>
      <p:ext uri="{BB962C8B-B14F-4D97-AF65-F5344CB8AC3E}">
        <p14:creationId xmlns:p14="http://schemas.microsoft.com/office/powerpoint/2010/main" val="4180894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330323" y="1702085"/>
            <a:ext cx="10614197" cy="4001095"/>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1. Das Amt des Klassensprechers bzw. der Klassensprecherin</a:t>
            </a:r>
          </a:p>
          <a:p>
            <a:pPr marL="514350" marR="0" lvl="0" indent="-514350" algn="l" defTabSz="914400" rtl="0" eaLnBrk="1" fontAlgn="auto" latinLnBrk="0" hangingPunct="1">
              <a:lnSpc>
                <a:spcPct val="100000"/>
              </a:lnSpc>
              <a:spcBef>
                <a:spcPts val="0"/>
              </a:spcBef>
              <a:spcAft>
                <a:spcPts val="0"/>
              </a:spcAft>
              <a:buClrTx/>
              <a:buSzTx/>
              <a:buFontTx/>
              <a:buAutoNum type="arabicPeriod"/>
              <a:tabLst/>
              <a:defRPr/>
            </a:pPr>
            <a:endParaRPr lang="de-DE" sz="3200" dirty="0">
              <a:solidFill>
                <a:prstClr val="black"/>
              </a:solidFill>
              <a:latin typeface="Calibri" panose="020F0502020204030204"/>
            </a:endParaRPr>
          </a:p>
          <a:p>
            <a:pPr lvl="0">
              <a:defRPr/>
            </a:pPr>
            <a:r>
              <a:rPr lang="de-DE" sz="3200" dirty="0">
                <a:solidFill>
                  <a:prstClr val="black"/>
                </a:solidFill>
                <a:latin typeface="Calibri" panose="020F0502020204030204" pitchFamily="34" charset="0"/>
                <a:cs typeface="Calibri" panose="020F0502020204030204" pitchFamily="34" charset="0"/>
              </a:rPr>
              <a:t>2. Hilfreiche Voraussetzungen für das Amt</a:t>
            </a:r>
          </a:p>
          <a:p>
            <a:pPr lvl="0">
              <a:defRPr/>
            </a:pPr>
            <a:endParaRPr lang="de-DE" sz="3200" dirty="0">
              <a:solidFill>
                <a:prstClr val="black"/>
              </a:solidFill>
              <a:latin typeface="Calibri" panose="020F0502020204030204" pitchFamily="34" charset="0"/>
              <a:cs typeface="Calibri" panose="020F0502020204030204" pitchFamily="34" charset="0"/>
            </a:endParaRPr>
          </a:p>
          <a:p>
            <a:pPr lvl="0">
              <a:defRPr/>
            </a:pPr>
            <a:r>
              <a:rPr lang="de-DE" sz="3200" dirty="0">
                <a:solidFill>
                  <a:prstClr val="black"/>
                </a:solidFill>
              </a:rPr>
              <a:t>3. Aufgaben der Klassensprecherin und des Klassensprechers</a:t>
            </a:r>
          </a:p>
          <a:p>
            <a:pPr lvl="0">
              <a:defRPr/>
            </a:pPr>
            <a:endParaRPr lang="de-DE" sz="3200" dirty="0">
              <a:solidFill>
                <a:prstClr val="black"/>
              </a:solidFill>
              <a:latin typeface="Calibri" panose="020F0502020204030204" pitchFamily="34" charset="0"/>
              <a:cs typeface="Calibri" panose="020F0502020204030204" pitchFamily="34" charset="0"/>
            </a:endParaRPr>
          </a:p>
          <a:p>
            <a:pPr marL="514350" marR="0" lvl="0" indent="-514350" algn="l" defTabSz="914400" rtl="0" eaLnBrk="1" fontAlgn="auto" latinLnBrk="0" hangingPunct="1">
              <a:lnSpc>
                <a:spcPct val="100000"/>
              </a:lnSpc>
              <a:spcBef>
                <a:spcPts val="0"/>
              </a:spcBef>
              <a:spcAft>
                <a:spcPts val="0"/>
              </a:spcAft>
              <a:buClrTx/>
              <a:buSzTx/>
              <a:buFontTx/>
              <a:buAutoNum type="arabicPeriod"/>
              <a:tabLst/>
              <a:defRPr/>
            </a:pPr>
            <a:endPar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DB6A8305-7185-4F31-97AD-8DAE167A1EC5}"/>
              </a:ext>
            </a:extLst>
          </p:cNvPr>
          <p:cNvSpPr>
            <a:spLocks noGrp="1"/>
          </p:cNvSpPr>
          <p:nvPr>
            <p:ph type="sldNum" sz="quarter" idx="12"/>
          </p:nvPr>
        </p:nvSpPr>
        <p:spPr/>
        <p:txBody>
          <a:bodyPr/>
          <a:lstStyle/>
          <a:p>
            <a:fld id="{EBBEBBE3-06B1-4A23-8088-7BFEB056CD85}" type="slidenum">
              <a:rPr lang="de-DE" smtClean="0"/>
              <a:t>2</a:t>
            </a:fld>
            <a:endParaRPr lang="de-DE"/>
          </a:p>
        </p:txBody>
      </p:sp>
      <p:pic>
        <p:nvPicPr>
          <p:cNvPr id="7" name="Grafik 6">
            <a:extLst>
              <a:ext uri="{FF2B5EF4-FFF2-40B4-BE49-F238E27FC236}">
                <a16:creationId xmlns:a16="http://schemas.microsoft.com/office/drawing/2014/main" id="{8574144B-5336-4C6D-BCBA-0B3A047C5C6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4162" y="71511"/>
            <a:ext cx="1284259" cy="1159350"/>
          </a:xfrm>
          <a:prstGeom prst="rect">
            <a:avLst/>
          </a:prstGeom>
          <a:noFill/>
          <a:ln>
            <a:noFill/>
          </a:ln>
        </p:spPr>
      </p:pic>
      <p:pic>
        <p:nvPicPr>
          <p:cNvPr id="8" name="Grafik 7">
            <a:extLst>
              <a:ext uri="{FF2B5EF4-FFF2-40B4-BE49-F238E27FC236}">
                <a16:creationId xmlns:a16="http://schemas.microsoft.com/office/drawing/2014/main" id="{AA68C4AD-9A00-42B4-960D-E37C3D1F501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323" y="174936"/>
            <a:ext cx="889635" cy="952500"/>
          </a:xfrm>
          <a:prstGeom prst="rect">
            <a:avLst/>
          </a:prstGeom>
          <a:noFill/>
          <a:ln>
            <a:noFill/>
          </a:ln>
        </p:spPr>
      </p:pic>
    </p:spTree>
    <p:extLst>
      <p:ext uri="{BB962C8B-B14F-4D97-AF65-F5344CB8AC3E}">
        <p14:creationId xmlns:p14="http://schemas.microsoft.com/office/powerpoint/2010/main" val="3042335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330323" y="1702085"/>
            <a:ext cx="10614197" cy="510909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3200" dirty="0">
                <a:solidFill>
                  <a:prstClr val="black"/>
                </a:solidFill>
                <a:latin typeface="Calibri" panose="020F0502020204030204"/>
              </a:rPr>
              <a:t>1. Das Amt des Klassensprechers bzw. der Klassensprecherin</a:t>
            </a:r>
            <a:endPar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a:defRPr/>
            </a:pPr>
            <a:r>
              <a:rPr lang="de-DE" b="1" dirty="0">
                <a:solidFill>
                  <a:prstClr val="black"/>
                </a:solidFill>
              </a:rPr>
              <a:t>Auszug aus dem Kultusministeriellen Schreiben vom 05.09.2022 an alle bayerischen Grundschulen</a:t>
            </a:r>
          </a:p>
          <a:p>
            <a:pPr>
              <a:defRPr/>
            </a:pPr>
            <a:endParaRPr lang="de-DE" b="1" dirty="0">
              <a:solidFill>
                <a:prstClr val="black"/>
              </a:solidFill>
            </a:endParaRPr>
          </a:p>
          <a:p>
            <a:pPr lvl="0">
              <a:defRPr/>
            </a:pPr>
            <a:r>
              <a:rPr lang="de-DE" dirty="0">
                <a:solidFill>
                  <a:prstClr val="black"/>
                </a:solidFill>
              </a:rPr>
              <a:t>Klassensprecherinnen und Klassensprecher werden als Vertretung einer Klasse von den Schülerinnen und Schülern dieser Klasse gewählt.</a:t>
            </a:r>
          </a:p>
          <a:p>
            <a:pPr lvl="0">
              <a:defRPr/>
            </a:pPr>
            <a:endParaRPr lang="de-DE" dirty="0">
              <a:solidFill>
                <a:prstClr val="black"/>
              </a:solidFill>
            </a:endParaRPr>
          </a:p>
          <a:p>
            <a:pPr lvl="0">
              <a:defRPr/>
            </a:pPr>
            <a:r>
              <a:rPr lang="de-DE" dirty="0">
                <a:solidFill>
                  <a:prstClr val="black"/>
                </a:solidFill>
              </a:rPr>
              <a:t>„Entsprechend der an vielen Grundschulen bereits seit langem gelebten Praxis wurden Klassensprecherwahlen im Grundschulbereich in Art. 62 Abs. 3 Satz 2 </a:t>
            </a:r>
            <a:r>
              <a:rPr lang="de-DE" dirty="0" err="1">
                <a:solidFill>
                  <a:prstClr val="black"/>
                </a:solidFill>
              </a:rPr>
              <a:t>BayEUG</a:t>
            </a:r>
            <a:r>
              <a:rPr lang="de-DE" dirty="0">
                <a:solidFill>
                  <a:prstClr val="black"/>
                </a:solidFill>
              </a:rPr>
              <a:t> nun auch gesetzlich verankert. Danach entscheidet in den Jahrgangsstufen 1 bis 4 die Schulleitung im Einvernehmen mit dem Elternbeirat, ob eine Klassensprecherwahl durchgeführt wird … </a:t>
            </a:r>
          </a:p>
          <a:p>
            <a:pPr lvl="0">
              <a:defRPr/>
            </a:pPr>
            <a:endParaRPr lang="de-DE" dirty="0">
              <a:solidFill>
                <a:prstClr val="black"/>
              </a:solidFill>
            </a:endParaRPr>
          </a:p>
          <a:p>
            <a:pPr lvl="0">
              <a:defRPr/>
            </a:pPr>
            <a:r>
              <a:rPr lang="de-DE" dirty="0">
                <a:solidFill>
                  <a:prstClr val="black"/>
                </a:solidFill>
              </a:rPr>
              <a:t>… Wesentlich für den Erwerb demokratischer Kompetenzen sind die Wahlen der Klassensprecherinnen und Klassensprecher. Sie stellen eine wichtige Möglichkeit dar, demokratische Mitbestimmung im schulischen Kontext sowie die Rolle von Wahlen in Demokratien bewusst zu machen. Schulischen Wahlen muss dementsprechend angemessen Zeit eingeräumt werden und sie bedürfen einer sorgfältigen Vorbereitung.“</a:t>
            </a:r>
          </a:p>
          <a:p>
            <a:pPr lvl="0">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06AA57BF-3444-4FE7-A113-49D7483100A9}"/>
              </a:ext>
            </a:extLst>
          </p:cNvPr>
          <p:cNvSpPr>
            <a:spLocks noGrp="1"/>
          </p:cNvSpPr>
          <p:nvPr>
            <p:ph type="sldNum" sz="quarter" idx="12"/>
          </p:nvPr>
        </p:nvSpPr>
        <p:spPr/>
        <p:txBody>
          <a:bodyPr/>
          <a:lstStyle/>
          <a:p>
            <a:fld id="{EBBEBBE3-06B1-4A23-8088-7BFEB056CD85}" type="slidenum">
              <a:rPr lang="de-DE" smtClean="0"/>
              <a:t>3</a:t>
            </a:fld>
            <a:endParaRPr lang="de-DE"/>
          </a:p>
        </p:txBody>
      </p:sp>
      <p:pic>
        <p:nvPicPr>
          <p:cNvPr id="7" name="Grafik 6">
            <a:extLst>
              <a:ext uri="{FF2B5EF4-FFF2-40B4-BE49-F238E27FC236}">
                <a16:creationId xmlns:a16="http://schemas.microsoft.com/office/drawing/2014/main" id="{16E37E81-3D2B-447C-B539-E798D4D2903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4162" y="71511"/>
            <a:ext cx="1284259" cy="1159350"/>
          </a:xfrm>
          <a:prstGeom prst="rect">
            <a:avLst/>
          </a:prstGeom>
          <a:noFill/>
          <a:ln>
            <a:noFill/>
          </a:ln>
        </p:spPr>
      </p:pic>
      <p:pic>
        <p:nvPicPr>
          <p:cNvPr id="8" name="Grafik 7">
            <a:extLst>
              <a:ext uri="{FF2B5EF4-FFF2-40B4-BE49-F238E27FC236}">
                <a16:creationId xmlns:a16="http://schemas.microsoft.com/office/drawing/2014/main" id="{0D119ACD-F7E7-4E2F-9CBB-507CC7873A9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323" y="174936"/>
            <a:ext cx="889635" cy="952500"/>
          </a:xfrm>
          <a:prstGeom prst="rect">
            <a:avLst/>
          </a:prstGeom>
          <a:noFill/>
          <a:ln>
            <a:noFill/>
          </a:ln>
        </p:spPr>
      </p:pic>
    </p:spTree>
    <p:extLst>
      <p:ext uri="{BB962C8B-B14F-4D97-AF65-F5344CB8AC3E}">
        <p14:creationId xmlns:p14="http://schemas.microsoft.com/office/powerpoint/2010/main" val="1795975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330323" y="1702085"/>
            <a:ext cx="10614197" cy="4093428"/>
          </a:xfrm>
          <a:prstGeom prst="rect">
            <a:avLst/>
          </a:prstGeom>
          <a:noFill/>
        </p:spPr>
        <p:txBody>
          <a:bodyPr wrap="square" rtlCol="0">
            <a:spAutoFit/>
          </a:bodyPr>
          <a:lstStyle/>
          <a:p>
            <a:pPr lvl="0">
              <a:defRPr/>
            </a:pPr>
            <a:endParaRPr kumimoji="0" lang="de-DE" sz="1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2. Hilfreiche Voraussetzungen für das Amt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de-DE" dirty="0">
                <a:solidFill>
                  <a:prstClr val="black"/>
                </a:solidFill>
                <a:latin typeface="Calibri" panose="020F0502020204030204"/>
              </a:rPr>
              <a:t>ü</a:t>
            </a:r>
            <a:r>
              <a:rPr kumimoji="0" lang="de-DE" sz="1800" b="0" i="0" u="none" strike="noStrike" kern="1200" cap="none" spc="0" normalizeH="0" baseline="0" noProof="0" dirty="0" err="1">
                <a:ln>
                  <a:noFill/>
                </a:ln>
                <a:solidFill>
                  <a:prstClr val="black"/>
                </a:solidFill>
                <a:effectLst/>
                <a:uLnTx/>
                <a:uFillTx/>
                <a:latin typeface="Calibri" panose="020F0502020204030204"/>
                <a:ea typeface="+mn-ea"/>
                <a:cs typeface="+mn-cs"/>
              </a:rPr>
              <a:t>ber</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ein sicheres Auftreten </a:t>
            </a:r>
            <a:r>
              <a:rPr lang="de-DE" dirty="0">
                <a:solidFill>
                  <a:prstClr val="black"/>
                </a:solidFill>
                <a:latin typeface="Calibri" panose="020F0502020204030204"/>
              </a:rPr>
              <a:t>verfügen</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285750" lvl="0" indent="-285750">
              <a:lnSpc>
                <a:spcPct val="150000"/>
              </a:lnSpc>
              <a:buFont typeface="Arial" panose="020B0604020202020204" pitchFamily="34" charset="0"/>
              <a:buChar char="•"/>
            </a:pPr>
            <a:r>
              <a:rPr lang="de-DE" dirty="0"/>
              <a:t>sich zutrauen, mit Lehrkräften und Erwachsenen zu sprechen </a:t>
            </a:r>
          </a:p>
          <a:p>
            <a:pPr marL="285750" lvl="0" indent="-285750">
              <a:lnSpc>
                <a:spcPct val="150000"/>
              </a:lnSpc>
              <a:buFont typeface="Arial" panose="020B0604020202020204" pitchFamily="34" charset="0"/>
              <a:buChar char="•"/>
            </a:pPr>
            <a:r>
              <a:rPr lang="de-DE" dirty="0"/>
              <a:t>Kritik annehmen können</a:t>
            </a:r>
          </a:p>
          <a:p>
            <a:pPr marL="285750" lvl="0" indent="-285750">
              <a:lnSpc>
                <a:spcPct val="150000"/>
              </a:lnSpc>
              <a:buFont typeface="Arial" panose="020B0604020202020204" pitchFamily="34" charset="0"/>
              <a:buChar char="•"/>
            </a:pPr>
            <a:r>
              <a:rPr lang="de-DE" dirty="0"/>
              <a:t>sich </a:t>
            </a:r>
            <a:r>
              <a:rPr lang="de-DE" dirty="0" err="1"/>
              <a:t>für</a:t>
            </a:r>
            <a:r>
              <a:rPr lang="de-DE" dirty="0"/>
              <a:t> die Interessen der eigenen Klasse einsetzen </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de-DE" dirty="0">
                <a:solidFill>
                  <a:prstClr val="black"/>
                </a:solidFill>
                <a:latin typeface="Calibri" panose="020F0502020204030204"/>
              </a:rPr>
              <a:t>l</a:t>
            </a:r>
            <a:r>
              <a:rPr kumimoji="0" lang="de-DE" sz="1800" b="0" i="0" u="none" strike="noStrike" kern="1200" cap="none" spc="0" normalizeH="0" baseline="0" noProof="0" dirty="0" err="1">
                <a:ln>
                  <a:noFill/>
                </a:ln>
                <a:solidFill>
                  <a:prstClr val="black"/>
                </a:solidFill>
                <a:effectLst/>
                <a:uLnTx/>
                <a:uFillTx/>
                <a:latin typeface="Calibri" panose="020F0502020204030204"/>
                <a:ea typeface="+mn-ea"/>
                <a:cs typeface="+mn-cs"/>
              </a:rPr>
              <a:t>aut</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und verständlich vor anderen reden können</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de-DE" dirty="0">
                <a:solidFill>
                  <a:prstClr val="black"/>
                </a:solidFill>
                <a:latin typeface="Calibri" panose="020F0502020204030204"/>
              </a:rPr>
              <a:t>sich nicht aus der Ruhe bringen lassen</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800100" marR="0" lvl="1" indent="-342900" algn="l" defTabSz="914400" rtl="0" eaLnBrk="1" fontAlgn="auto" latinLnBrk="0" hangingPunct="1">
              <a:lnSpc>
                <a:spcPct val="150000"/>
              </a:lnSpc>
              <a:spcBef>
                <a:spcPts val="0"/>
              </a:spcBef>
              <a:spcAft>
                <a:spcPts val="0"/>
              </a:spcAft>
              <a:buClrTx/>
              <a:buSzTx/>
              <a:buFont typeface="Courier New" panose="02070309020205020404" pitchFamily="49" charset="0"/>
              <a:buChar char="o"/>
              <a:tabLst/>
              <a:defRPr/>
            </a:pPr>
            <a:endParaRPr kumimoji="0" lang="de-DE"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85ECF68F-2070-4A0C-916E-36D6A966B0FA}"/>
              </a:ext>
            </a:extLst>
          </p:cNvPr>
          <p:cNvSpPr>
            <a:spLocks noGrp="1"/>
          </p:cNvSpPr>
          <p:nvPr>
            <p:ph type="sldNum" sz="quarter" idx="12"/>
          </p:nvPr>
        </p:nvSpPr>
        <p:spPr/>
        <p:txBody>
          <a:bodyPr/>
          <a:lstStyle/>
          <a:p>
            <a:fld id="{EBBEBBE3-06B1-4A23-8088-7BFEB056CD85}" type="slidenum">
              <a:rPr lang="de-DE" smtClean="0"/>
              <a:t>4</a:t>
            </a:fld>
            <a:endParaRPr lang="de-DE"/>
          </a:p>
        </p:txBody>
      </p:sp>
      <p:pic>
        <p:nvPicPr>
          <p:cNvPr id="7" name="Grafik 6">
            <a:extLst>
              <a:ext uri="{FF2B5EF4-FFF2-40B4-BE49-F238E27FC236}">
                <a16:creationId xmlns:a16="http://schemas.microsoft.com/office/drawing/2014/main" id="{57B3B7DC-7E41-4C35-B2CB-B42359B8892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4162" y="71511"/>
            <a:ext cx="1284259" cy="1159350"/>
          </a:xfrm>
          <a:prstGeom prst="rect">
            <a:avLst/>
          </a:prstGeom>
          <a:noFill/>
          <a:ln>
            <a:noFill/>
          </a:ln>
        </p:spPr>
      </p:pic>
      <p:pic>
        <p:nvPicPr>
          <p:cNvPr id="8" name="Grafik 7">
            <a:extLst>
              <a:ext uri="{FF2B5EF4-FFF2-40B4-BE49-F238E27FC236}">
                <a16:creationId xmlns:a16="http://schemas.microsoft.com/office/drawing/2014/main" id="{D4E7FB09-D16F-43E7-9F33-37EB404E496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323" y="118010"/>
            <a:ext cx="889635" cy="952500"/>
          </a:xfrm>
          <a:prstGeom prst="rect">
            <a:avLst/>
          </a:prstGeom>
          <a:noFill/>
          <a:ln>
            <a:noFill/>
          </a:ln>
        </p:spPr>
      </p:pic>
    </p:spTree>
    <p:extLst>
      <p:ext uri="{BB962C8B-B14F-4D97-AF65-F5344CB8AC3E}">
        <p14:creationId xmlns:p14="http://schemas.microsoft.com/office/powerpoint/2010/main" val="457447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344271" y="1673804"/>
            <a:ext cx="11847729" cy="4047262"/>
          </a:xfrm>
          <a:prstGeom prst="rect">
            <a:avLst/>
          </a:prstGeom>
          <a:noFill/>
        </p:spPr>
        <p:txBody>
          <a:bodyPr wrap="square" rtlCol="0">
            <a:spAutoFit/>
          </a:bodyPr>
          <a:lstStyle/>
          <a:p>
            <a:pPr lvl="0">
              <a:defRPr/>
            </a:pPr>
            <a:r>
              <a:rPr lang="de-DE" sz="3200" dirty="0">
                <a:solidFill>
                  <a:prstClr val="black"/>
                </a:solidFill>
                <a:latin typeface="Calibri" panose="020F0502020204030204" pitchFamily="34" charset="0"/>
                <a:cs typeface="Calibri" panose="020F0502020204030204" pitchFamily="34" charset="0"/>
              </a:rPr>
              <a:t>2. Hilfreiche Voraussetzungen für das Amt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lvl="0" indent="-285750">
              <a:lnSpc>
                <a:spcPct val="150000"/>
              </a:lnSpc>
              <a:buFont typeface="Arial" panose="020B0604020202020204" pitchFamily="34" charset="0"/>
              <a:buChar char="•"/>
              <a:defRPr/>
            </a:pPr>
            <a:r>
              <a:rPr lang="de-DE" dirty="0">
                <a:solidFill>
                  <a:prstClr val="black"/>
                </a:solidFill>
              </a:rPr>
              <a:t>über gute Kontakte zu Mitschülerinnen und Mitschülern verfügen</a:t>
            </a:r>
          </a:p>
          <a:p>
            <a:pPr marL="285750" lvl="0" indent="-285750">
              <a:lnSpc>
                <a:spcPct val="150000"/>
              </a:lnSpc>
              <a:buFont typeface="Arial" panose="020B0604020202020204" pitchFamily="34" charset="0"/>
              <a:buChar char="•"/>
              <a:defRPr/>
            </a:pPr>
            <a:r>
              <a:rPr lang="de-DE" dirty="0">
                <a:solidFill>
                  <a:prstClr val="black"/>
                </a:solidFill>
              </a:rPr>
              <a:t>bereit sein, Zeit für das Amt zu investieren</a:t>
            </a:r>
          </a:p>
          <a:p>
            <a:pPr marL="285750" lvl="0" indent="-285750">
              <a:lnSpc>
                <a:spcPct val="150000"/>
              </a:lnSpc>
              <a:buFont typeface="Arial" panose="020B0604020202020204" pitchFamily="34" charset="0"/>
              <a:buChar char="•"/>
              <a:defRPr/>
            </a:pPr>
            <a:r>
              <a:rPr lang="de-DE" dirty="0">
                <a:solidFill>
                  <a:prstClr val="black"/>
                </a:solidFill>
              </a:rPr>
              <a:t>Entscheidungen treffen können</a:t>
            </a:r>
          </a:p>
          <a:p>
            <a:pPr marL="285750" lvl="0" indent="-285750">
              <a:lnSpc>
                <a:spcPct val="150000"/>
              </a:lnSpc>
              <a:buFont typeface="Arial" panose="020B0604020202020204" pitchFamily="34" charset="0"/>
              <a:buChar char="•"/>
              <a:defRPr/>
            </a:pPr>
            <a:r>
              <a:rPr lang="de-DE" dirty="0">
                <a:solidFill>
                  <a:prstClr val="black"/>
                </a:solidFill>
              </a:rPr>
              <a:t>sich gerne für andere einsetzen</a:t>
            </a:r>
          </a:p>
          <a:p>
            <a:pPr marL="285750" lvl="0" indent="-285750">
              <a:lnSpc>
                <a:spcPct val="150000"/>
              </a:lnSpc>
              <a:buFont typeface="Arial" panose="020B0604020202020204" pitchFamily="34" charset="0"/>
              <a:buChar char="•"/>
              <a:defRPr/>
            </a:pPr>
            <a:r>
              <a:rPr lang="de-DE" dirty="0">
                <a:solidFill>
                  <a:prstClr val="black"/>
                </a:solidFill>
              </a:rPr>
              <a:t>Mehrheitsentscheidungen akzeptieren und mittragen können</a:t>
            </a:r>
          </a:p>
          <a:p>
            <a:pPr marL="285750" lvl="0" indent="-285750">
              <a:lnSpc>
                <a:spcPct val="150000"/>
              </a:lnSpc>
              <a:buFont typeface="Arial" panose="020B0604020202020204" pitchFamily="34" charset="0"/>
              <a:buChar char="•"/>
              <a:defRPr/>
            </a:pPr>
            <a:r>
              <a:rPr lang="de-DE" dirty="0">
                <a:solidFill>
                  <a:prstClr val="black"/>
                </a:solidFill>
              </a:rPr>
              <a:t>selbstständig und verantwortungsbewusst sein</a:t>
            </a:r>
          </a:p>
          <a:p>
            <a:pPr marL="285750" lvl="0" indent="-285750">
              <a:lnSpc>
                <a:spcPct val="150000"/>
              </a:lnSpc>
              <a:buFont typeface="Arial" panose="020B0604020202020204" pitchFamily="34" charset="0"/>
              <a:buChar char="•"/>
              <a:defRPr/>
            </a:pPr>
            <a:r>
              <a:rPr lang="de-DE" dirty="0">
                <a:solidFill>
                  <a:prstClr val="black"/>
                </a:solidFill>
              </a:rPr>
              <a:t>höflich und wertschätzend Anliegen und Wünsche vorbringen können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5CF23997-4A22-4ED5-B70F-99CF060A646A}"/>
              </a:ext>
            </a:extLst>
          </p:cNvPr>
          <p:cNvSpPr>
            <a:spLocks noGrp="1"/>
          </p:cNvSpPr>
          <p:nvPr>
            <p:ph type="sldNum" sz="quarter" idx="12"/>
          </p:nvPr>
        </p:nvSpPr>
        <p:spPr/>
        <p:txBody>
          <a:bodyPr/>
          <a:lstStyle/>
          <a:p>
            <a:fld id="{EBBEBBE3-06B1-4A23-8088-7BFEB056CD85}" type="slidenum">
              <a:rPr lang="de-DE" smtClean="0"/>
              <a:t>5</a:t>
            </a:fld>
            <a:endParaRPr lang="de-DE"/>
          </a:p>
        </p:txBody>
      </p:sp>
      <p:pic>
        <p:nvPicPr>
          <p:cNvPr id="7" name="Grafik 6">
            <a:extLst>
              <a:ext uri="{FF2B5EF4-FFF2-40B4-BE49-F238E27FC236}">
                <a16:creationId xmlns:a16="http://schemas.microsoft.com/office/drawing/2014/main" id="{737B5450-113F-4FCE-B1D1-4C16250EE14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4162" y="71511"/>
            <a:ext cx="1284259" cy="1159350"/>
          </a:xfrm>
          <a:prstGeom prst="rect">
            <a:avLst/>
          </a:prstGeom>
          <a:noFill/>
          <a:ln>
            <a:noFill/>
          </a:ln>
        </p:spPr>
      </p:pic>
      <p:pic>
        <p:nvPicPr>
          <p:cNvPr id="8" name="Grafik 7">
            <a:extLst>
              <a:ext uri="{FF2B5EF4-FFF2-40B4-BE49-F238E27FC236}">
                <a16:creationId xmlns:a16="http://schemas.microsoft.com/office/drawing/2014/main" id="{C8BD47EB-4611-4FC6-875D-9A6A2642845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579" y="191263"/>
            <a:ext cx="889635" cy="952500"/>
          </a:xfrm>
          <a:prstGeom prst="rect">
            <a:avLst/>
          </a:prstGeom>
          <a:noFill/>
          <a:ln>
            <a:noFill/>
          </a:ln>
        </p:spPr>
      </p:pic>
    </p:spTree>
    <p:extLst>
      <p:ext uri="{BB962C8B-B14F-4D97-AF65-F5344CB8AC3E}">
        <p14:creationId xmlns:p14="http://schemas.microsoft.com/office/powerpoint/2010/main" val="237066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291451" y="1690062"/>
            <a:ext cx="11847729" cy="34778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3. Aufgaben der Klassensprecherinnen und Klassensprecher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rPr>
              <a:t>Abhängig von den SMV-Strukturen an der Einzelschule können die Aufgaben der Klassensprecherinnen und Klassensprecher unterschiedlich sein. Mögliche Aufgaben sind: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de-DE" dirty="0">
                <a:solidFill>
                  <a:prstClr val="black"/>
                </a:solidFill>
                <a:latin typeface="Calibri" panose="020F0502020204030204"/>
              </a:rPr>
              <a:t>d</a:t>
            </a:r>
            <a:r>
              <a:rPr kumimoji="0" lang="de-DE" sz="1800" b="0" i="0" u="none" strike="noStrike" kern="1200" cap="none" spc="0" normalizeH="0" baseline="0" noProof="0" dirty="0" err="1">
                <a:ln>
                  <a:noFill/>
                </a:ln>
                <a:solidFill>
                  <a:prstClr val="black"/>
                </a:solidFill>
                <a:effectLst/>
                <a:uLnTx/>
                <a:uFillTx/>
                <a:latin typeface="Calibri" panose="020F0502020204030204"/>
                <a:ea typeface="+mn-ea"/>
                <a:cs typeface="+mn-cs"/>
              </a:rPr>
              <a:t>ie</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Klasse, z. B. bei der Klassensprecherversammlung, vertreten</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Vorschläge, Probleme und Ideen aus der eigenen Klasse / dem Klassenrat in der Klassensprecherversammlung </a:t>
            </a:r>
            <a:r>
              <a:rPr lang="de-DE" dirty="0">
                <a:solidFill>
                  <a:prstClr val="black"/>
                </a:solidFill>
                <a:latin typeface="Calibri" panose="020F0502020204030204"/>
              </a:rPr>
              <a:t>ein</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bringen</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Vorschläge, Probleme </a:t>
            </a:r>
            <a:r>
              <a:rPr lang="de-DE" dirty="0">
                <a:solidFill>
                  <a:prstClr val="black"/>
                </a:solidFill>
                <a:latin typeface="Calibri" panose="020F0502020204030204"/>
              </a:rPr>
              <a:t>und Ideen aus der Klasse bei der Klassenlehrkraft oder bei Fachlehrkräften einbringen</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Informationen </a:t>
            </a:r>
            <a:r>
              <a:rPr lang="de-DE" dirty="0">
                <a:solidFill>
                  <a:prstClr val="black"/>
                </a:solidFill>
                <a:latin typeface="Calibri" panose="020F0502020204030204"/>
              </a:rPr>
              <a:t>aus der Klassensprecherversammlung </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an die </a:t>
            </a:r>
            <a:r>
              <a:rPr lang="de-DE" dirty="0">
                <a:solidFill>
                  <a:prstClr val="black"/>
                </a:solidFill>
                <a:latin typeface="Calibri" panose="020F0502020204030204"/>
              </a:rPr>
              <a:t>Klassenlehrkraft und die Klasse / den Klassenrat </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weitergeben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AE84D082-1E8F-46DD-B903-9CAEB01B7AE0}"/>
              </a:ext>
            </a:extLst>
          </p:cNvPr>
          <p:cNvSpPr>
            <a:spLocks noGrp="1"/>
          </p:cNvSpPr>
          <p:nvPr>
            <p:ph type="sldNum" sz="quarter" idx="12"/>
          </p:nvPr>
        </p:nvSpPr>
        <p:spPr/>
        <p:txBody>
          <a:bodyPr/>
          <a:lstStyle/>
          <a:p>
            <a:fld id="{EBBEBBE3-06B1-4A23-8088-7BFEB056CD85}" type="slidenum">
              <a:rPr lang="de-DE" smtClean="0"/>
              <a:t>6</a:t>
            </a:fld>
            <a:endParaRPr lang="de-DE"/>
          </a:p>
        </p:txBody>
      </p:sp>
      <p:pic>
        <p:nvPicPr>
          <p:cNvPr id="7" name="Grafik 6">
            <a:extLst>
              <a:ext uri="{FF2B5EF4-FFF2-40B4-BE49-F238E27FC236}">
                <a16:creationId xmlns:a16="http://schemas.microsoft.com/office/drawing/2014/main" id="{C8F4472D-6AF5-4071-A607-11A8420CF25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4162" y="71511"/>
            <a:ext cx="1284259" cy="1159350"/>
          </a:xfrm>
          <a:prstGeom prst="rect">
            <a:avLst/>
          </a:prstGeom>
          <a:noFill/>
          <a:ln>
            <a:noFill/>
          </a:ln>
        </p:spPr>
      </p:pic>
      <p:pic>
        <p:nvPicPr>
          <p:cNvPr id="8" name="Grafik 7">
            <a:extLst>
              <a:ext uri="{FF2B5EF4-FFF2-40B4-BE49-F238E27FC236}">
                <a16:creationId xmlns:a16="http://schemas.microsoft.com/office/drawing/2014/main" id="{00BD34E1-6C67-47FE-9490-DD4F6FF9A22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579" y="174936"/>
            <a:ext cx="889635" cy="952500"/>
          </a:xfrm>
          <a:prstGeom prst="rect">
            <a:avLst/>
          </a:prstGeom>
          <a:noFill/>
          <a:ln>
            <a:noFill/>
          </a:ln>
        </p:spPr>
      </p:pic>
    </p:spTree>
    <p:extLst>
      <p:ext uri="{BB962C8B-B14F-4D97-AF65-F5344CB8AC3E}">
        <p14:creationId xmlns:p14="http://schemas.microsoft.com/office/powerpoint/2010/main" val="2345417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ADEB8B-D36E-4EA4-8856-6D24380A403C}"/>
              </a:ext>
            </a:extLst>
          </p:cNvPr>
          <p:cNvSpPr>
            <a:spLocks noGrp="1"/>
          </p:cNvSpPr>
          <p:nvPr>
            <p:ph type="ctrTitle"/>
          </p:nvPr>
        </p:nvSpPr>
        <p:spPr>
          <a:xfrm>
            <a:off x="166255" y="1"/>
            <a:ext cx="11847729" cy="1302370"/>
          </a:xfrm>
        </p:spPr>
        <p:txBody>
          <a:bodyPr/>
          <a:lstStyle/>
          <a:p>
            <a:r>
              <a:rPr lang="de-DE" sz="2000" dirty="0">
                <a:solidFill>
                  <a:srgbClr val="4472C4">
                    <a:lumMod val="50000"/>
                  </a:srgbClr>
                </a:solidFill>
                <a:latin typeface="Calibri" panose="020F0502020204030204" pitchFamily="34" charset="0"/>
                <a:ea typeface="Times New Roman" panose="02020603050405020304" pitchFamily="18" charset="0"/>
                <a:cs typeface="Times New Roman" panose="02020603050405020304" pitchFamily="18" charset="0"/>
              </a:rPr>
              <a:t>                                                                                                Materialien Arbeitskreis MIT!</a:t>
            </a:r>
            <a:endParaRPr lang="de-DE" dirty="0"/>
          </a:p>
        </p:txBody>
      </p:sp>
      <p:sp>
        <p:nvSpPr>
          <p:cNvPr id="3" name="Textfeld 2">
            <a:extLst>
              <a:ext uri="{FF2B5EF4-FFF2-40B4-BE49-F238E27FC236}">
                <a16:creationId xmlns:a16="http://schemas.microsoft.com/office/drawing/2014/main" id="{CDED4B75-A346-4E2E-A254-CD3406B314B4}"/>
              </a:ext>
            </a:extLst>
          </p:cNvPr>
          <p:cNvSpPr txBox="1"/>
          <p:nvPr/>
        </p:nvSpPr>
        <p:spPr>
          <a:xfrm>
            <a:off x="166255" y="1505256"/>
            <a:ext cx="11847729" cy="490903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3200" b="0" i="0" u="none" strike="noStrike" kern="1200" cap="none" spc="0" normalizeH="0" baseline="0" noProof="0" dirty="0">
                <a:ln>
                  <a:noFill/>
                </a:ln>
                <a:solidFill>
                  <a:prstClr val="black"/>
                </a:solidFill>
                <a:effectLst/>
                <a:uLnTx/>
                <a:uFillTx/>
                <a:latin typeface="Calibri" panose="020F0502020204030204"/>
                <a:ea typeface="+mn-ea"/>
                <a:cs typeface="+mn-cs"/>
              </a:rPr>
              <a:t>3. Aufgaben der Klassensprecherinnen und Klassensprecher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bei der Umsetzung von Beschlüssen aus der Klassensprecherversammlung, z. B. in entsprechenden Ausschüssen/Arbeitsgruppen, mitwirken</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Arbeitsgruppen zu Themen aus dem Klassenrat gründen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de-DE" dirty="0">
                <a:solidFill>
                  <a:prstClr val="black"/>
                </a:solidFill>
                <a:latin typeface="Calibri" panose="020F0502020204030204"/>
              </a:rPr>
              <a:t>a</a:t>
            </a:r>
            <a:r>
              <a:rPr kumimoji="0" lang="de-DE" sz="1800" b="0" i="0" u="none" strike="noStrike" kern="1200" cap="none" spc="0" normalizeH="0" baseline="0" noProof="0">
                <a:ln>
                  <a:noFill/>
                </a:ln>
                <a:solidFill>
                  <a:prstClr val="black"/>
                </a:solidFill>
                <a:effectLst/>
                <a:uLnTx/>
                <a:uFillTx/>
                <a:latin typeface="Calibri" panose="020F0502020204030204"/>
                <a:ea typeface="+mn-ea"/>
                <a:cs typeface="+mn-cs"/>
              </a:rPr>
              <a:t>uf</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 Wunsch Mitschülerinnen und Mitschüler bei Konflikten auch gegenüber Lehrkräften vertreten </a:t>
            </a:r>
          </a:p>
          <a:p>
            <a:pPr marL="285750" marR="0" lvl="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de-DE" dirty="0">
              <a:solidFill>
                <a:prstClr val="black"/>
              </a:solidFill>
              <a:latin typeface="Calibri" panose="020F0502020204030204"/>
            </a:endParaRPr>
          </a:p>
          <a:p>
            <a:pPr marR="0" lvl="0" algn="l" defTabSz="914400" rtl="0" eaLnBrk="1" fontAlgn="auto" latinLnBrk="0" hangingPunct="1">
              <a:lnSpc>
                <a:spcPct val="150000"/>
              </a:lnSpc>
              <a:spcBef>
                <a:spcPts val="0"/>
              </a:spcBef>
              <a:spcAft>
                <a:spcPts val="0"/>
              </a:spcAft>
              <a:buClrTx/>
              <a:buSzTx/>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Die Aufgabe von Klassensprecherinnen und Klassensprechern ist es NICHT, Mitschülerinnen und Mitschüler (im Auftrag von Lehrkräften) zu disziplinieren oder andere Pflichten bzw. Tätigkeiten von Lehrkräften zu übernehmen.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60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600" b="0" i="0" u="none" strike="noStrike" kern="1200" cap="none" spc="0" normalizeH="0" baseline="0" noProof="0" dirty="0">
                <a:ln>
                  <a:noFill/>
                </a:ln>
                <a:solidFill>
                  <a:prstClr val="black"/>
                </a:solidFill>
                <a:effectLst/>
                <a:uLnTx/>
                <a:uFillTx/>
                <a:latin typeface="Calibri" panose="020F0502020204030204"/>
                <a:ea typeface="+mn-ea"/>
                <a:cs typeface="+mn-cs"/>
              </a:rPr>
              <a:t>Weitere Informationen unter: https://www.smv.bayern.de/mitbestimmen-in-meiner-schule/schuelersprecher-ssp/</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Foliennummernplatzhalter 5">
            <a:extLst>
              <a:ext uri="{FF2B5EF4-FFF2-40B4-BE49-F238E27FC236}">
                <a16:creationId xmlns:a16="http://schemas.microsoft.com/office/drawing/2014/main" id="{30E3788B-85A6-4F04-BD01-63C06C8998B5}"/>
              </a:ext>
            </a:extLst>
          </p:cNvPr>
          <p:cNvSpPr>
            <a:spLocks noGrp="1"/>
          </p:cNvSpPr>
          <p:nvPr>
            <p:ph type="sldNum" sz="quarter" idx="12"/>
          </p:nvPr>
        </p:nvSpPr>
        <p:spPr/>
        <p:txBody>
          <a:bodyPr/>
          <a:lstStyle/>
          <a:p>
            <a:fld id="{EBBEBBE3-06B1-4A23-8088-7BFEB056CD85}" type="slidenum">
              <a:rPr lang="de-DE" smtClean="0"/>
              <a:t>7</a:t>
            </a:fld>
            <a:endParaRPr lang="de-DE"/>
          </a:p>
        </p:txBody>
      </p:sp>
      <p:pic>
        <p:nvPicPr>
          <p:cNvPr id="7" name="Grafik 6">
            <a:extLst>
              <a:ext uri="{FF2B5EF4-FFF2-40B4-BE49-F238E27FC236}">
                <a16:creationId xmlns:a16="http://schemas.microsoft.com/office/drawing/2014/main" id="{E338BAA1-B860-42CA-B057-B0106C05C05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34162" y="71511"/>
            <a:ext cx="1284259" cy="1159350"/>
          </a:xfrm>
          <a:prstGeom prst="rect">
            <a:avLst/>
          </a:prstGeom>
          <a:noFill/>
          <a:ln>
            <a:noFill/>
          </a:ln>
        </p:spPr>
      </p:pic>
      <p:pic>
        <p:nvPicPr>
          <p:cNvPr id="9" name="Grafik 8">
            <a:extLst>
              <a:ext uri="{FF2B5EF4-FFF2-40B4-BE49-F238E27FC236}">
                <a16:creationId xmlns:a16="http://schemas.microsoft.com/office/drawing/2014/main" id="{FACADEE1-EE1F-4B3E-8BC0-F299421EA0E6}"/>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3579" y="174936"/>
            <a:ext cx="889635" cy="952500"/>
          </a:xfrm>
          <a:prstGeom prst="rect">
            <a:avLst/>
          </a:prstGeom>
          <a:noFill/>
          <a:ln>
            <a:noFill/>
          </a:ln>
        </p:spPr>
      </p:pic>
    </p:spTree>
    <p:extLst>
      <p:ext uri="{BB962C8B-B14F-4D97-AF65-F5344CB8AC3E}">
        <p14:creationId xmlns:p14="http://schemas.microsoft.com/office/powerpoint/2010/main" val="263805583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493</Words>
  <Application>Microsoft Office PowerPoint</Application>
  <PresentationFormat>Breitbild</PresentationFormat>
  <Paragraphs>68</Paragraphs>
  <Slides>7</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7</vt:i4>
      </vt:variant>
    </vt:vector>
  </HeadingPairs>
  <TitlesOfParts>
    <vt:vector size="14" baseType="lpstr">
      <vt:lpstr>Arial</vt:lpstr>
      <vt:lpstr>Calibri</vt:lpstr>
      <vt:lpstr>Calibri Light</vt:lpstr>
      <vt:lpstr>Courier New</vt:lpstr>
      <vt:lpstr>Times New Roman</vt:lpstr>
      <vt:lpstr>Office</vt:lpstr>
      <vt:lpstr>1_Office</vt:lpstr>
      <vt:lpstr>Die Klassensprecherin und der Klassensprecher Amt und Aufgaben</vt:lpstr>
      <vt:lpstr>                                                                                                Materialien Arbeitskreis MIT!</vt:lpstr>
      <vt:lpstr>                                                                                                Materialien Arbeitskreis MIT!</vt:lpstr>
      <vt:lpstr>                                                                                                Materialien Arbeitskreis MIT!</vt:lpstr>
      <vt:lpstr>                                                                                                Materialien Arbeitskreis MIT!</vt:lpstr>
      <vt:lpstr>                                                                                                Materialien Arbeitskreis MIT!</vt:lpstr>
      <vt:lpstr>                                                                                                Materialien Arbeitskreis MIT!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Aufgaben von Klassensprecherinnen und Klassensprechern</dc:title>
  <dc:creator>Barbara Zauner</dc:creator>
  <cp:lastModifiedBy>Barbara Zauner</cp:lastModifiedBy>
  <cp:revision>18</cp:revision>
  <cp:lastPrinted>2022-11-15T12:05:43Z</cp:lastPrinted>
  <dcterms:created xsi:type="dcterms:W3CDTF">2022-11-12T19:01:33Z</dcterms:created>
  <dcterms:modified xsi:type="dcterms:W3CDTF">2023-01-31T15:47:50Z</dcterms:modified>
</cp:coreProperties>
</file>