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57" r:id="rId3"/>
    <p:sldId id="438" r:id="rId4"/>
    <p:sldId id="435" r:id="rId5"/>
    <p:sldId id="436" r:id="rId6"/>
    <p:sldId id="437" r:id="rId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Zauner" initials="BZ" lastIdx="6" clrIdx="0">
    <p:extLst>
      <p:ext uri="{19B8F6BF-5375-455C-9EA6-DF929625EA0E}">
        <p15:presenceInfo xmlns:p15="http://schemas.microsoft.com/office/powerpoint/2012/main" userId="Barbara Zauner" providerId="None"/>
      </p:ext>
    </p:extLst>
  </p:cmAuthor>
  <p:cmAuthor id="2" name="Kolmeder, Maximilian (StMUK)" initials="KM(" lastIdx="7" clrIdx="1">
    <p:extLst>
      <p:ext uri="{19B8F6BF-5375-455C-9EA6-DF929625EA0E}">
        <p15:presenceInfo xmlns:p15="http://schemas.microsoft.com/office/powerpoint/2012/main" userId="S-1-5-21-1986689757-124263158-732247886-34865" providerId="AD"/>
      </p:ext>
    </p:extLst>
  </p:cmAuthor>
  <p:cmAuthor id="3" name="Reitberger, Daniel (StMUK)" initials="RD(" lastIdx="3" clrIdx="2">
    <p:extLst>
      <p:ext uri="{19B8F6BF-5375-455C-9EA6-DF929625EA0E}">
        <p15:presenceInfo xmlns:p15="http://schemas.microsoft.com/office/powerpoint/2012/main" userId="S-1-5-21-1986689757-124263158-732247886-490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F12B81B-2EC0-4BDD-AD2A-502BFBD8255A}" type="datetimeFigureOut">
              <a:rPr lang="de-DE" smtClean="0"/>
              <a:t>10.02.2023</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2639AD6-06A6-4641-93F0-93CC4F4257E5}" type="slidenum">
              <a:rPr lang="de-DE" smtClean="0"/>
              <a:t>‹Nr.›</a:t>
            </a:fld>
            <a:endParaRPr lang="de-DE"/>
          </a:p>
        </p:txBody>
      </p:sp>
    </p:spTree>
    <p:extLst>
      <p:ext uri="{BB962C8B-B14F-4D97-AF65-F5344CB8AC3E}">
        <p14:creationId xmlns:p14="http://schemas.microsoft.com/office/powerpoint/2010/main" val="3933021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84D65-3795-4FA1-AB19-9E1EFA8AFBF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FBC602C-B254-472F-B51E-FE013C2B8D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5CC2FAB-0BF7-4863-AC74-296FFB437D5C}"/>
              </a:ext>
            </a:extLst>
          </p:cNvPr>
          <p:cNvSpPr>
            <a:spLocks noGrp="1"/>
          </p:cNvSpPr>
          <p:nvPr>
            <p:ph type="dt" sz="half" idx="10"/>
          </p:nvPr>
        </p:nvSpPr>
        <p:spPr/>
        <p:txBody>
          <a:bodyPr/>
          <a:lstStyle/>
          <a:p>
            <a:fld id="{82514EF0-A619-411D-AE6D-3BD8BB10414E}" type="datetime1">
              <a:rPr lang="de-DE" smtClean="0"/>
              <a:t>10.02.2023</a:t>
            </a:fld>
            <a:endParaRPr lang="de-DE"/>
          </a:p>
        </p:txBody>
      </p:sp>
      <p:sp>
        <p:nvSpPr>
          <p:cNvPr id="5" name="Fußzeilenplatzhalter 4">
            <a:extLst>
              <a:ext uri="{FF2B5EF4-FFF2-40B4-BE49-F238E27FC236}">
                <a16:creationId xmlns:a16="http://schemas.microsoft.com/office/drawing/2014/main" id="{5420D242-E5DC-4850-8437-9D78291D9E7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7BE5FAB-4927-45B4-BFFA-BE90601B4189}"/>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39474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EB0510-F3CA-498A-B4C6-2891FE893AA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A2FB9B7-5E06-4FA3-988F-0EA4365A804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D5424BD-B5B4-49F1-9E42-5C26FF4F6F40}"/>
              </a:ext>
            </a:extLst>
          </p:cNvPr>
          <p:cNvSpPr>
            <a:spLocks noGrp="1"/>
          </p:cNvSpPr>
          <p:nvPr>
            <p:ph type="dt" sz="half" idx="10"/>
          </p:nvPr>
        </p:nvSpPr>
        <p:spPr/>
        <p:txBody>
          <a:bodyPr/>
          <a:lstStyle/>
          <a:p>
            <a:fld id="{3F6B4E8D-CD0B-46B9-86C0-11D346E7C401}" type="datetime1">
              <a:rPr lang="de-DE" smtClean="0"/>
              <a:t>10.02.2023</a:t>
            </a:fld>
            <a:endParaRPr lang="de-DE"/>
          </a:p>
        </p:txBody>
      </p:sp>
      <p:sp>
        <p:nvSpPr>
          <p:cNvPr id="5" name="Fußzeilenplatzhalter 4">
            <a:extLst>
              <a:ext uri="{FF2B5EF4-FFF2-40B4-BE49-F238E27FC236}">
                <a16:creationId xmlns:a16="http://schemas.microsoft.com/office/drawing/2014/main" id="{20AEB525-05E3-42BE-9DDA-EEDD49A0FD0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830072A-3DC2-453E-8699-E0AB4BF147A5}"/>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1131281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F8FEA5-4235-40E4-BBF2-E5C99B81198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31B766F-B0FF-4A41-8B15-320B8042513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C072FFF-141F-4115-8DB2-C63798C1EFE7}"/>
              </a:ext>
            </a:extLst>
          </p:cNvPr>
          <p:cNvSpPr>
            <a:spLocks noGrp="1"/>
          </p:cNvSpPr>
          <p:nvPr>
            <p:ph type="dt" sz="half" idx="10"/>
          </p:nvPr>
        </p:nvSpPr>
        <p:spPr/>
        <p:txBody>
          <a:bodyPr/>
          <a:lstStyle/>
          <a:p>
            <a:fld id="{F1E4EC58-AFA3-4415-8698-0845F1C3D5CE}" type="datetime1">
              <a:rPr lang="de-DE" smtClean="0"/>
              <a:t>10.02.2023</a:t>
            </a:fld>
            <a:endParaRPr lang="de-DE"/>
          </a:p>
        </p:txBody>
      </p:sp>
      <p:sp>
        <p:nvSpPr>
          <p:cNvPr id="5" name="Fußzeilenplatzhalter 4">
            <a:extLst>
              <a:ext uri="{FF2B5EF4-FFF2-40B4-BE49-F238E27FC236}">
                <a16:creationId xmlns:a16="http://schemas.microsoft.com/office/drawing/2014/main" id="{4BB1B7DB-7D75-43B2-966A-58399BEA280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14A4D84-19CF-480D-AD0D-CC4E2D5010E1}"/>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152539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70B3F-AD0A-443D-ADF8-060DFD88A849}"/>
              </a:ext>
            </a:extLst>
          </p:cNvPr>
          <p:cNvSpPr>
            <a:spLocks noGrp="1"/>
          </p:cNvSpPr>
          <p:nvPr>
            <p:ph type="ctrTitle" hasCustomPrompt="1"/>
          </p:nvPr>
        </p:nvSpPr>
        <p:spPr>
          <a:xfrm>
            <a:off x="166255" y="1"/>
            <a:ext cx="11847729" cy="1467004"/>
          </a:xfrm>
        </p:spPr>
        <p:txBody>
          <a:bodyPr anchor="b">
            <a:normAutofit/>
          </a:bodyPr>
          <a:lstStyle>
            <a:lvl1pPr algn="ctr">
              <a:defRPr sz="1800"/>
            </a:lvl1pPr>
          </a:lstStyle>
          <a:p>
            <a:r>
              <a:rPr lang="de-DE" dirty="0"/>
              <a:t>                                                                                                           Materialien Arbeitskreis MIT!</a:t>
            </a:r>
          </a:p>
        </p:txBody>
      </p:sp>
      <p:sp>
        <p:nvSpPr>
          <p:cNvPr id="3" name="Untertitel 2">
            <a:extLst>
              <a:ext uri="{FF2B5EF4-FFF2-40B4-BE49-F238E27FC236}">
                <a16:creationId xmlns:a16="http://schemas.microsoft.com/office/drawing/2014/main" id="{CF823671-7B9C-4878-B1D8-9F13D5E3A9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1AE0251-D952-4F44-94E6-4538771258D7}"/>
              </a:ext>
            </a:extLst>
          </p:cNvPr>
          <p:cNvSpPr>
            <a:spLocks noGrp="1"/>
          </p:cNvSpPr>
          <p:nvPr>
            <p:ph type="dt" sz="half" idx="10"/>
          </p:nvPr>
        </p:nvSpPr>
        <p:spPr/>
        <p:txBody>
          <a:bodyPr/>
          <a:lstStyle/>
          <a:p>
            <a:fld id="{6B766E94-BC15-412B-A5B2-E2CACD0C56BB}" type="datetime1">
              <a:rPr lang="de-DE" smtClean="0"/>
              <a:t>10.02.2023</a:t>
            </a:fld>
            <a:endParaRPr lang="de-DE"/>
          </a:p>
        </p:txBody>
      </p:sp>
      <p:sp>
        <p:nvSpPr>
          <p:cNvPr id="5" name="Fußzeilenplatzhalter 4">
            <a:extLst>
              <a:ext uri="{FF2B5EF4-FFF2-40B4-BE49-F238E27FC236}">
                <a16:creationId xmlns:a16="http://schemas.microsoft.com/office/drawing/2014/main" id="{76606482-AFAE-42A3-BFD3-526C53E8F0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E93BE05-4A6A-4DF0-A348-41CD02346A21}"/>
              </a:ext>
            </a:extLst>
          </p:cNvPr>
          <p:cNvSpPr>
            <a:spLocks noGrp="1"/>
          </p:cNvSpPr>
          <p:nvPr>
            <p:ph type="sldNum" sz="quarter" idx="12"/>
          </p:nvPr>
        </p:nvSpPr>
        <p:spPr/>
        <p:txBody>
          <a:bodyPr/>
          <a:lstStyle/>
          <a:p>
            <a:fld id="{EBBEBBE3-06B1-4A23-8088-7BFEB056CD85}" type="slidenum">
              <a:rPr lang="de-DE" smtClean="0"/>
              <a:t>‹Nr.›</a:t>
            </a:fld>
            <a:endParaRPr lang="de-DE"/>
          </a:p>
        </p:txBody>
      </p:sp>
      <p:pic>
        <p:nvPicPr>
          <p:cNvPr id="7" name="Picture 4">
            <a:extLst>
              <a:ext uri="{FF2B5EF4-FFF2-40B4-BE49-F238E27FC236}">
                <a16:creationId xmlns:a16="http://schemas.microsoft.com/office/drawing/2014/main" id="{75A68C46-933B-49DB-9620-1538BFC30F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85749" y="136525"/>
            <a:ext cx="1345984" cy="11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Grafik 7">
            <a:extLst>
              <a:ext uri="{FF2B5EF4-FFF2-40B4-BE49-F238E27FC236}">
                <a16:creationId xmlns:a16="http://schemas.microsoft.com/office/drawing/2014/main" id="{FE4EBB9D-C76C-4069-9245-5969B69CEC32}"/>
              </a:ext>
            </a:extLst>
          </p:cNvPr>
          <p:cNvPicPr/>
          <p:nvPr userDrawn="1"/>
        </p:nvPicPr>
        <p:blipFill>
          <a:blip r:embed="rId3">
            <a:extLst>
              <a:ext uri="{28A0092B-C50C-407E-A947-70E740481C1C}">
                <a14:useLocalDpi xmlns:a14="http://schemas.microsoft.com/office/drawing/2010/main" val="0"/>
              </a:ext>
            </a:extLst>
          </a:blip>
          <a:stretch>
            <a:fillRect/>
          </a:stretch>
        </p:blipFill>
        <p:spPr>
          <a:xfrm>
            <a:off x="409202" y="136525"/>
            <a:ext cx="1114797" cy="1157885"/>
          </a:xfrm>
          <a:prstGeom prst="rect">
            <a:avLst/>
          </a:prstGeom>
        </p:spPr>
      </p:pic>
    </p:spTree>
    <p:extLst>
      <p:ext uri="{BB962C8B-B14F-4D97-AF65-F5344CB8AC3E}">
        <p14:creationId xmlns:p14="http://schemas.microsoft.com/office/powerpoint/2010/main" val="4279377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88DEFF-A2CC-487C-B6ED-604A2F5C981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6EECBE8-9361-4011-A684-4CB373A2A31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B19C0A8-EBE8-4CE0-B47C-4CEE07F90763}"/>
              </a:ext>
            </a:extLst>
          </p:cNvPr>
          <p:cNvSpPr>
            <a:spLocks noGrp="1"/>
          </p:cNvSpPr>
          <p:nvPr>
            <p:ph type="dt" sz="half" idx="10"/>
          </p:nvPr>
        </p:nvSpPr>
        <p:spPr/>
        <p:txBody>
          <a:bodyPr/>
          <a:lstStyle/>
          <a:p>
            <a:fld id="{B22D2B36-7F89-4547-A8E0-16815B77228C}" type="datetime1">
              <a:rPr lang="de-DE" smtClean="0"/>
              <a:t>10.02.2023</a:t>
            </a:fld>
            <a:endParaRPr lang="de-DE"/>
          </a:p>
        </p:txBody>
      </p:sp>
      <p:sp>
        <p:nvSpPr>
          <p:cNvPr id="5" name="Fußzeilenplatzhalter 4">
            <a:extLst>
              <a:ext uri="{FF2B5EF4-FFF2-40B4-BE49-F238E27FC236}">
                <a16:creationId xmlns:a16="http://schemas.microsoft.com/office/drawing/2014/main" id="{E9DCF252-743D-48AC-84D9-D976C5C16A0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C949566-D8F7-4465-8A2C-2070CBA39B0F}"/>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892997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700A2-C9C2-4B2D-9233-5DBB50407C6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849419-8DB9-48D1-9F64-E923F0B33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4FB3FB1-5C02-45BE-86BB-B8B476877D8B}"/>
              </a:ext>
            </a:extLst>
          </p:cNvPr>
          <p:cNvSpPr>
            <a:spLocks noGrp="1"/>
          </p:cNvSpPr>
          <p:nvPr>
            <p:ph type="dt" sz="half" idx="10"/>
          </p:nvPr>
        </p:nvSpPr>
        <p:spPr/>
        <p:txBody>
          <a:bodyPr/>
          <a:lstStyle/>
          <a:p>
            <a:fld id="{16949F89-ABEA-4803-9363-54CC81BCB73B}" type="datetime1">
              <a:rPr lang="de-DE" smtClean="0"/>
              <a:t>10.02.2023</a:t>
            </a:fld>
            <a:endParaRPr lang="de-DE"/>
          </a:p>
        </p:txBody>
      </p:sp>
      <p:sp>
        <p:nvSpPr>
          <p:cNvPr id="5" name="Fußzeilenplatzhalter 4">
            <a:extLst>
              <a:ext uri="{FF2B5EF4-FFF2-40B4-BE49-F238E27FC236}">
                <a16:creationId xmlns:a16="http://schemas.microsoft.com/office/drawing/2014/main" id="{589B2505-C856-4170-BFD6-DD38B7CB95F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A58B0B-FFBD-4A43-92B1-3028F0DAFACA}"/>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882612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19E35-1DD5-4A2D-BF2A-DDEB83E882B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ACE98CC-9937-45F9-BF6F-17CCB57FEF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8D3DD12-E62B-44C2-BA37-4B50C16655A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92BB413-56AE-4EC5-B372-97322010D379}"/>
              </a:ext>
            </a:extLst>
          </p:cNvPr>
          <p:cNvSpPr>
            <a:spLocks noGrp="1"/>
          </p:cNvSpPr>
          <p:nvPr>
            <p:ph type="dt" sz="half" idx="10"/>
          </p:nvPr>
        </p:nvSpPr>
        <p:spPr/>
        <p:txBody>
          <a:bodyPr/>
          <a:lstStyle/>
          <a:p>
            <a:fld id="{C9E50C58-C493-4D52-B4ED-1A24215C3380}" type="datetime1">
              <a:rPr lang="de-DE" smtClean="0"/>
              <a:t>10.02.2023</a:t>
            </a:fld>
            <a:endParaRPr lang="de-DE"/>
          </a:p>
        </p:txBody>
      </p:sp>
      <p:sp>
        <p:nvSpPr>
          <p:cNvPr id="6" name="Fußzeilenplatzhalter 5">
            <a:extLst>
              <a:ext uri="{FF2B5EF4-FFF2-40B4-BE49-F238E27FC236}">
                <a16:creationId xmlns:a16="http://schemas.microsoft.com/office/drawing/2014/main" id="{7150B3FD-9154-4A4F-B89A-4B03E4EA41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67EACA-4558-4FF6-9AE6-DD8E11699297}"/>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4188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09B0D-2E94-4E2C-9B3E-78CE68D681F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625F7DC-673E-49E5-AEE7-AEB33A2BA3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AD6E503-AD4F-4DE5-9B2C-1FD8F4722E7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85D0B95-AAA6-4A73-8272-C70192D3C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69F8D3A-3669-4DE1-81C4-9DAC465EF14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7C0B60A-34B8-4FA5-B11F-F20E4DF3F9F3}"/>
              </a:ext>
            </a:extLst>
          </p:cNvPr>
          <p:cNvSpPr>
            <a:spLocks noGrp="1"/>
          </p:cNvSpPr>
          <p:nvPr>
            <p:ph type="dt" sz="half" idx="10"/>
          </p:nvPr>
        </p:nvSpPr>
        <p:spPr/>
        <p:txBody>
          <a:bodyPr/>
          <a:lstStyle/>
          <a:p>
            <a:fld id="{5469954B-35A7-448D-B9B5-4DBF527A73DD}" type="datetime1">
              <a:rPr lang="de-DE" smtClean="0"/>
              <a:t>10.02.2023</a:t>
            </a:fld>
            <a:endParaRPr lang="de-DE"/>
          </a:p>
        </p:txBody>
      </p:sp>
      <p:sp>
        <p:nvSpPr>
          <p:cNvPr id="8" name="Fußzeilenplatzhalter 7">
            <a:extLst>
              <a:ext uri="{FF2B5EF4-FFF2-40B4-BE49-F238E27FC236}">
                <a16:creationId xmlns:a16="http://schemas.microsoft.com/office/drawing/2014/main" id="{A2C0DCDE-C1AB-40BE-9713-23A42FD5DFB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84BC4A3-D650-4394-821B-33AE79DF094F}"/>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113576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3ACBF0-0ABD-425C-97C4-9D61C7B19F5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D267FF8-C29E-4F5B-A914-89A349E7F457}"/>
              </a:ext>
            </a:extLst>
          </p:cNvPr>
          <p:cNvSpPr>
            <a:spLocks noGrp="1"/>
          </p:cNvSpPr>
          <p:nvPr>
            <p:ph type="dt" sz="half" idx="10"/>
          </p:nvPr>
        </p:nvSpPr>
        <p:spPr/>
        <p:txBody>
          <a:bodyPr/>
          <a:lstStyle/>
          <a:p>
            <a:fld id="{76825FF2-8850-40EF-9599-AE4DA004A19A}" type="datetime1">
              <a:rPr lang="de-DE" smtClean="0"/>
              <a:t>10.02.2023</a:t>
            </a:fld>
            <a:endParaRPr lang="de-DE"/>
          </a:p>
        </p:txBody>
      </p:sp>
      <p:sp>
        <p:nvSpPr>
          <p:cNvPr id="4" name="Fußzeilenplatzhalter 3">
            <a:extLst>
              <a:ext uri="{FF2B5EF4-FFF2-40B4-BE49-F238E27FC236}">
                <a16:creationId xmlns:a16="http://schemas.microsoft.com/office/drawing/2014/main" id="{A39A18FC-6D7C-4E34-840A-AF5FDEB4158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46EED01-4390-43BB-BFFE-1D6ACE16597E}"/>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857063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9AC7052-238B-4539-8A5B-68AC1A87298F}"/>
              </a:ext>
            </a:extLst>
          </p:cNvPr>
          <p:cNvSpPr>
            <a:spLocks noGrp="1"/>
          </p:cNvSpPr>
          <p:nvPr>
            <p:ph type="dt" sz="half" idx="10"/>
          </p:nvPr>
        </p:nvSpPr>
        <p:spPr/>
        <p:txBody>
          <a:bodyPr/>
          <a:lstStyle/>
          <a:p>
            <a:fld id="{0F87B730-1C67-4E8F-9C22-84FB281337C4}" type="datetime1">
              <a:rPr lang="de-DE" smtClean="0"/>
              <a:t>10.02.2023</a:t>
            </a:fld>
            <a:endParaRPr lang="de-DE"/>
          </a:p>
        </p:txBody>
      </p:sp>
      <p:sp>
        <p:nvSpPr>
          <p:cNvPr id="3" name="Fußzeilenplatzhalter 2">
            <a:extLst>
              <a:ext uri="{FF2B5EF4-FFF2-40B4-BE49-F238E27FC236}">
                <a16:creationId xmlns:a16="http://schemas.microsoft.com/office/drawing/2014/main" id="{F94F3AF5-D895-46FE-9A8F-9FF30C85E30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9CC9509-2D00-488B-9C14-8675127154A4}"/>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6491390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AC8995-C134-44C3-B55A-ABFB470C878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DAFB877-4A71-471B-AB81-B54F48817C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0882E97-FE80-4139-A784-FFEFEAAB9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FA7420C-01F3-4137-B039-6439AB4D9AEB}"/>
              </a:ext>
            </a:extLst>
          </p:cNvPr>
          <p:cNvSpPr>
            <a:spLocks noGrp="1"/>
          </p:cNvSpPr>
          <p:nvPr>
            <p:ph type="dt" sz="half" idx="10"/>
          </p:nvPr>
        </p:nvSpPr>
        <p:spPr/>
        <p:txBody>
          <a:bodyPr/>
          <a:lstStyle/>
          <a:p>
            <a:fld id="{2799B5F4-9368-4FB7-BF66-8BD973E6CA83}" type="datetime1">
              <a:rPr lang="de-DE" smtClean="0"/>
              <a:t>10.02.2023</a:t>
            </a:fld>
            <a:endParaRPr lang="de-DE"/>
          </a:p>
        </p:txBody>
      </p:sp>
      <p:sp>
        <p:nvSpPr>
          <p:cNvPr id="6" name="Fußzeilenplatzhalter 5">
            <a:extLst>
              <a:ext uri="{FF2B5EF4-FFF2-40B4-BE49-F238E27FC236}">
                <a16:creationId xmlns:a16="http://schemas.microsoft.com/office/drawing/2014/main" id="{2615A94F-D3A2-406B-A409-703A0F4C2DC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0777CD-1248-475E-86E3-4D20E6BD1BC4}"/>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62086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402EC6-030B-4C67-ABA5-C1706879D6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1DA533C-2B79-425F-9898-12082953686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8A567C-2747-4EDE-B4A4-BBDA1EE444BF}"/>
              </a:ext>
            </a:extLst>
          </p:cNvPr>
          <p:cNvSpPr>
            <a:spLocks noGrp="1"/>
          </p:cNvSpPr>
          <p:nvPr>
            <p:ph type="dt" sz="half" idx="10"/>
          </p:nvPr>
        </p:nvSpPr>
        <p:spPr/>
        <p:txBody>
          <a:bodyPr/>
          <a:lstStyle/>
          <a:p>
            <a:fld id="{C8A1D4A2-FE3A-49C6-BFE3-C64DDCA73A70}" type="datetime1">
              <a:rPr lang="de-DE" smtClean="0"/>
              <a:t>10.02.2023</a:t>
            </a:fld>
            <a:endParaRPr lang="de-DE"/>
          </a:p>
        </p:txBody>
      </p:sp>
      <p:sp>
        <p:nvSpPr>
          <p:cNvPr id="5" name="Fußzeilenplatzhalter 4">
            <a:extLst>
              <a:ext uri="{FF2B5EF4-FFF2-40B4-BE49-F238E27FC236}">
                <a16:creationId xmlns:a16="http://schemas.microsoft.com/office/drawing/2014/main" id="{75A42A54-F43B-44CD-864B-AA3F4D94087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F8BD4F4-1CC5-42C0-B520-636F5B452264}"/>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025290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6A9784-4C9F-4716-9974-34B055CF0A7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46AE2C8-827A-4281-BF09-E21C146837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6B22AA9-F304-4729-ACC7-5D36D058C0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8EAB2B7-1A0D-44F1-8B0F-23A9E655F8E0}"/>
              </a:ext>
            </a:extLst>
          </p:cNvPr>
          <p:cNvSpPr>
            <a:spLocks noGrp="1"/>
          </p:cNvSpPr>
          <p:nvPr>
            <p:ph type="dt" sz="half" idx="10"/>
          </p:nvPr>
        </p:nvSpPr>
        <p:spPr/>
        <p:txBody>
          <a:bodyPr/>
          <a:lstStyle/>
          <a:p>
            <a:fld id="{97B37FDE-973E-4BB7-A572-6ACE0272F8E1}" type="datetime1">
              <a:rPr lang="de-DE" smtClean="0"/>
              <a:t>10.02.2023</a:t>
            </a:fld>
            <a:endParaRPr lang="de-DE"/>
          </a:p>
        </p:txBody>
      </p:sp>
      <p:sp>
        <p:nvSpPr>
          <p:cNvPr id="6" name="Fußzeilenplatzhalter 5">
            <a:extLst>
              <a:ext uri="{FF2B5EF4-FFF2-40B4-BE49-F238E27FC236}">
                <a16:creationId xmlns:a16="http://schemas.microsoft.com/office/drawing/2014/main" id="{AA4E8559-9CD0-4344-A8E0-6B4C74A1CFE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025AAAF-10D1-4796-AA8E-F437BA030F18}"/>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2392136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C9D6A9-6A44-4056-B064-5B13A82D80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35483D7-8724-4CF1-BFB7-E3F32F44B08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9F37EFB-15E4-41CC-949B-16CF2BC6C29C}"/>
              </a:ext>
            </a:extLst>
          </p:cNvPr>
          <p:cNvSpPr>
            <a:spLocks noGrp="1"/>
          </p:cNvSpPr>
          <p:nvPr>
            <p:ph type="dt" sz="half" idx="10"/>
          </p:nvPr>
        </p:nvSpPr>
        <p:spPr/>
        <p:txBody>
          <a:bodyPr/>
          <a:lstStyle/>
          <a:p>
            <a:fld id="{A4390213-7023-46DA-ABE2-478F333C83E0}" type="datetime1">
              <a:rPr lang="de-DE" smtClean="0"/>
              <a:t>10.02.2023</a:t>
            </a:fld>
            <a:endParaRPr lang="de-DE"/>
          </a:p>
        </p:txBody>
      </p:sp>
      <p:sp>
        <p:nvSpPr>
          <p:cNvPr id="5" name="Fußzeilenplatzhalter 4">
            <a:extLst>
              <a:ext uri="{FF2B5EF4-FFF2-40B4-BE49-F238E27FC236}">
                <a16:creationId xmlns:a16="http://schemas.microsoft.com/office/drawing/2014/main" id="{65AAE4E9-E3B7-4560-980B-33D904071E7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8C11FF-9E94-44B6-8D28-A06770BEAFB5}"/>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465280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73DC887-3A8E-41AA-BC29-B4EC441FF0C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E7E9357-91AC-4A75-96CC-F97703238EC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312DDD5-EC22-4B9B-8AD2-690587858A01}"/>
              </a:ext>
            </a:extLst>
          </p:cNvPr>
          <p:cNvSpPr>
            <a:spLocks noGrp="1"/>
          </p:cNvSpPr>
          <p:nvPr>
            <p:ph type="dt" sz="half" idx="10"/>
          </p:nvPr>
        </p:nvSpPr>
        <p:spPr/>
        <p:txBody>
          <a:bodyPr/>
          <a:lstStyle/>
          <a:p>
            <a:fld id="{B8096442-4F9D-48B9-A870-717FC429734C}" type="datetime1">
              <a:rPr lang="de-DE" smtClean="0"/>
              <a:t>10.02.2023</a:t>
            </a:fld>
            <a:endParaRPr lang="de-DE"/>
          </a:p>
        </p:txBody>
      </p:sp>
      <p:sp>
        <p:nvSpPr>
          <p:cNvPr id="5" name="Fußzeilenplatzhalter 4">
            <a:extLst>
              <a:ext uri="{FF2B5EF4-FFF2-40B4-BE49-F238E27FC236}">
                <a16:creationId xmlns:a16="http://schemas.microsoft.com/office/drawing/2014/main" id="{AD32516D-5931-4D26-8F59-DB34A402FF4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DE698D9-D838-45B5-A2EF-22E9DF13C271}"/>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62356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893B2-DA65-412C-984E-2C5342617DD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CDCF44D-F552-49C9-B6DA-2ED017F024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7FF4F87-7A73-432A-BAD9-C185D225CD4E}"/>
              </a:ext>
            </a:extLst>
          </p:cNvPr>
          <p:cNvSpPr>
            <a:spLocks noGrp="1"/>
          </p:cNvSpPr>
          <p:nvPr>
            <p:ph type="dt" sz="half" idx="10"/>
          </p:nvPr>
        </p:nvSpPr>
        <p:spPr/>
        <p:txBody>
          <a:bodyPr/>
          <a:lstStyle/>
          <a:p>
            <a:fld id="{06781AA9-B4C9-489D-A06F-2BA5769FD9F5}" type="datetime1">
              <a:rPr lang="de-DE" smtClean="0"/>
              <a:t>10.02.2023</a:t>
            </a:fld>
            <a:endParaRPr lang="de-DE"/>
          </a:p>
        </p:txBody>
      </p:sp>
      <p:sp>
        <p:nvSpPr>
          <p:cNvPr id="5" name="Fußzeilenplatzhalter 4">
            <a:extLst>
              <a:ext uri="{FF2B5EF4-FFF2-40B4-BE49-F238E27FC236}">
                <a16:creationId xmlns:a16="http://schemas.microsoft.com/office/drawing/2014/main" id="{5B550DD8-11FD-418A-B062-EB2E09C3B48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40AFEB8-5709-4966-81DA-C7CC44C600AE}"/>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49639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A3EA2-EEF2-42DD-A069-9E02CB99BCC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9562CE6-8C79-428D-9357-C925581DE6A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B1D81FE-DB64-48B4-B9F8-A604566F5C1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C0D4E14-F0FE-4E1E-8703-25FB0C847687}"/>
              </a:ext>
            </a:extLst>
          </p:cNvPr>
          <p:cNvSpPr>
            <a:spLocks noGrp="1"/>
          </p:cNvSpPr>
          <p:nvPr>
            <p:ph type="dt" sz="half" idx="10"/>
          </p:nvPr>
        </p:nvSpPr>
        <p:spPr/>
        <p:txBody>
          <a:bodyPr/>
          <a:lstStyle/>
          <a:p>
            <a:fld id="{7670C19A-48C9-4AEB-96CE-1E31BA25A9C3}" type="datetime1">
              <a:rPr lang="de-DE" smtClean="0"/>
              <a:t>10.02.2023</a:t>
            </a:fld>
            <a:endParaRPr lang="de-DE"/>
          </a:p>
        </p:txBody>
      </p:sp>
      <p:sp>
        <p:nvSpPr>
          <p:cNvPr id="6" name="Fußzeilenplatzhalter 5">
            <a:extLst>
              <a:ext uri="{FF2B5EF4-FFF2-40B4-BE49-F238E27FC236}">
                <a16:creationId xmlns:a16="http://schemas.microsoft.com/office/drawing/2014/main" id="{552894BA-683A-4DDC-8E93-EFDAEE4AF17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3A758E8-969B-410A-A322-7C9B0981E2B1}"/>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2977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C8B587-E76C-4F7F-8BF1-A8F957D6BEA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08A9E76-0C31-4D5A-BA43-BD35271D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20B77B-0B22-4288-AA1B-FD36F5A5B0E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DA49C76-2E94-4B3B-B3D5-C7EBCD50E4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057C57B-5D94-4C5B-9688-682EAB44512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7BE62D0-81CE-4123-AF77-9715BDAFD738}"/>
              </a:ext>
            </a:extLst>
          </p:cNvPr>
          <p:cNvSpPr>
            <a:spLocks noGrp="1"/>
          </p:cNvSpPr>
          <p:nvPr>
            <p:ph type="dt" sz="half" idx="10"/>
          </p:nvPr>
        </p:nvSpPr>
        <p:spPr/>
        <p:txBody>
          <a:bodyPr/>
          <a:lstStyle/>
          <a:p>
            <a:fld id="{41223284-073E-46C0-8034-515D4892022C}" type="datetime1">
              <a:rPr lang="de-DE" smtClean="0"/>
              <a:t>10.02.2023</a:t>
            </a:fld>
            <a:endParaRPr lang="de-DE"/>
          </a:p>
        </p:txBody>
      </p:sp>
      <p:sp>
        <p:nvSpPr>
          <p:cNvPr id="8" name="Fußzeilenplatzhalter 7">
            <a:extLst>
              <a:ext uri="{FF2B5EF4-FFF2-40B4-BE49-F238E27FC236}">
                <a16:creationId xmlns:a16="http://schemas.microsoft.com/office/drawing/2014/main" id="{0FF547F2-BED6-4479-8741-7C2A8DD67AD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17D8141-455D-44D5-BC68-5C48B2E1525C}"/>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8724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57AA41-62D5-4C7D-9C92-D7C425FC174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89B6CEC-2962-4C02-8A88-EDA66FC5317D}"/>
              </a:ext>
            </a:extLst>
          </p:cNvPr>
          <p:cNvSpPr>
            <a:spLocks noGrp="1"/>
          </p:cNvSpPr>
          <p:nvPr>
            <p:ph type="dt" sz="half" idx="10"/>
          </p:nvPr>
        </p:nvSpPr>
        <p:spPr/>
        <p:txBody>
          <a:bodyPr/>
          <a:lstStyle/>
          <a:p>
            <a:fld id="{225EDFAC-2559-43AF-BEF0-BB0766364EC0}" type="datetime1">
              <a:rPr lang="de-DE" smtClean="0"/>
              <a:t>10.02.2023</a:t>
            </a:fld>
            <a:endParaRPr lang="de-DE"/>
          </a:p>
        </p:txBody>
      </p:sp>
      <p:sp>
        <p:nvSpPr>
          <p:cNvPr id="4" name="Fußzeilenplatzhalter 3">
            <a:extLst>
              <a:ext uri="{FF2B5EF4-FFF2-40B4-BE49-F238E27FC236}">
                <a16:creationId xmlns:a16="http://schemas.microsoft.com/office/drawing/2014/main" id="{2813766D-047C-4778-9139-E93EB1A16F4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B5674E4-474D-4518-8B6A-554394067BB6}"/>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4877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44C58DF-3626-470C-973C-2B2A10790934}"/>
              </a:ext>
            </a:extLst>
          </p:cNvPr>
          <p:cNvSpPr>
            <a:spLocks noGrp="1"/>
          </p:cNvSpPr>
          <p:nvPr>
            <p:ph type="dt" sz="half" idx="10"/>
          </p:nvPr>
        </p:nvSpPr>
        <p:spPr/>
        <p:txBody>
          <a:bodyPr/>
          <a:lstStyle/>
          <a:p>
            <a:fld id="{F1F453C6-B6E6-4661-87D1-9A1E4A26EAC0}" type="datetime1">
              <a:rPr lang="de-DE" smtClean="0"/>
              <a:t>10.02.2023</a:t>
            </a:fld>
            <a:endParaRPr lang="de-DE"/>
          </a:p>
        </p:txBody>
      </p:sp>
      <p:sp>
        <p:nvSpPr>
          <p:cNvPr id="3" name="Fußzeilenplatzhalter 2">
            <a:extLst>
              <a:ext uri="{FF2B5EF4-FFF2-40B4-BE49-F238E27FC236}">
                <a16:creationId xmlns:a16="http://schemas.microsoft.com/office/drawing/2014/main" id="{6C9F0848-8900-492D-8ED1-2BAC5CA460F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87C09A4-0F33-43F2-BDBA-AC0E3EC0EC60}"/>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203752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803B3E-BC94-4101-A346-E259DA3AE41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8156585-218A-49A1-B920-B215FBEB8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1284C67-F9F6-4183-B9D9-66C2B4E2E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54F9EE-C002-474A-8483-394C64B97B08}"/>
              </a:ext>
            </a:extLst>
          </p:cNvPr>
          <p:cNvSpPr>
            <a:spLocks noGrp="1"/>
          </p:cNvSpPr>
          <p:nvPr>
            <p:ph type="dt" sz="half" idx="10"/>
          </p:nvPr>
        </p:nvSpPr>
        <p:spPr/>
        <p:txBody>
          <a:bodyPr/>
          <a:lstStyle/>
          <a:p>
            <a:fld id="{C7C7C345-2CBF-4070-BDFE-07A1794C3C8B}" type="datetime1">
              <a:rPr lang="de-DE" smtClean="0"/>
              <a:t>10.02.2023</a:t>
            </a:fld>
            <a:endParaRPr lang="de-DE"/>
          </a:p>
        </p:txBody>
      </p:sp>
      <p:sp>
        <p:nvSpPr>
          <p:cNvPr id="6" name="Fußzeilenplatzhalter 5">
            <a:extLst>
              <a:ext uri="{FF2B5EF4-FFF2-40B4-BE49-F238E27FC236}">
                <a16:creationId xmlns:a16="http://schemas.microsoft.com/office/drawing/2014/main" id="{9E74020B-A40B-4458-A83B-5490A3DDB4C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6000BEE-57CA-4194-B24B-80CE26DE9113}"/>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133122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48FF30-00C2-49A0-B675-D56EF04752A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D6CC00A-302C-44D9-982A-5232A68910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B519B20-DDBD-48FD-A6F1-5FF28BECA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6241A8B-48CC-4ACE-B40D-0D7437D0559A}"/>
              </a:ext>
            </a:extLst>
          </p:cNvPr>
          <p:cNvSpPr>
            <a:spLocks noGrp="1"/>
          </p:cNvSpPr>
          <p:nvPr>
            <p:ph type="dt" sz="half" idx="10"/>
          </p:nvPr>
        </p:nvSpPr>
        <p:spPr/>
        <p:txBody>
          <a:bodyPr/>
          <a:lstStyle/>
          <a:p>
            <a:fld id="{37CE57AC-4A9A-4531-BF14-CF7942C90D7F}" type="datetime1">
              <a:rPr lang="de-DE" smtClean="0"/>
              <a:t>10.02.2023</a:t>
            </a:fld>
            <a:endParaRPr lang="de-DE"/>
          </a:p>
        </p:txBody>
      </p:sp>
      <p:sp>
        <p:nvSpPr>
          <p:cNvPr id="6" name="Fußzeilenplatzhalter 5">
            <a:extLst>
              <a:ext uri="{FF2B5EF4-FFF2-40B4-BE49-F238E27FC236}">
                <a16:creationId xmlns:a16="http://schemas.microsoft.com/office/drawing/2014/main" id="{F6A1F25E-8C9C-4628-99B4-0D3E3B33646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1F05578-BB67-42F7-B6BD-289FCEBABF6E}"/>
              </a:ext>
            </a:extLst>
          </p:cNvPr>
          <p:cNvSpPr>
            <a:spLocks noGrp="1"/>
          </p:cNvSpPr>
          <p:nvPr>
            <p:ph type="sldNum" sz="quarter" idx="12"/>
          </p:nvPr>
        </p:nvSpPr>
        <p:spPr/>
        <p:txBody>
          <a:bodyPr/>
          <a:lstStyle/>
          <a:p>
            <a:fld id="{5C65746C-1014-44DC-A044-F45D82B16997}" type="slidenum">
              <a:rPr lang="de-DE" smtClean="0"/>
              <a:t>‹Nr.›</a:t>
            </a:fld>
            <a:endParaRPr lang="de-DE"/>
          </a:p>
        </p:txBody>
      </p:sp>
    </p:spTree>
    <p:extLst>
      <p:ext uri="{BB962C8B-B14F-4D97-AF65-F5344CB8AC3E}">
        <p14:creationId xmlns:p14="http://schemas.microsoft.com/office/powerpoint/2010/main" val="34951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B92464D-BFB0-4E31-9AB4-2C202A94A6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70378C0-F63C-4493-BC95-6ECEC614A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224E37F-02F0-486F-8924-7C6CFE988F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96746-890D-4F81-A78B-91A511500E45}" type="datetime1">
              <a:rPr lang="de-DE" smtClean="0"/>
              <a:t>10.02.2023</a:t>
            </a:fld>
            <a:endParaRPr lang="de-DE"/>
          </a:p>
        </p:txBody>
      </p:sp>
      <p:sp>
        <p:nvSpPr>
          <p:cNvPr id="5" name="Fußzeilenplatzhalter 4">
            <a:extLst>
              <a:ext uri="{FF2B5EF4-FFF2-40B4-BE49-F238E27FC236}">
                <a16:creationId xmlns:a16="http://schemas.microsoft.com/office/drawing/2014/main" id="{8C12A969-7739-4780-83A5-0F1A0586B5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D1B31DE-3D5E-4F77-A27C-1F47A0239C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5746C-1014-44DC-A044-F45D82B16997}" type="slidenum">
              <a:rPr lang="de-DE" smtClean="0"/>
              <a:t>‹Nr.›</a:t>
            </a:fld>
            <a:endParaRPr lang="de-DE"/>
          </a:p>
        </p:txBody>
      </p:sp>
    </p:spTree>
    <p:extLst>
      <p:ext uri="{BB962C8B-B14F-4D97-AF65-F5344CB8AC3E}">
        <p14:creationId xmlns:p14="http://schemas.microsoft.com/office/powerpoint/2010/main" val="3364582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EBDF3D7-1848-4D58-847F-901EDA6772D6}"/>
              </a:ext>
            </a:extLst>
          </p:cNvPr>
          <p:cNvSpPr>
            <a:spLocks noGrp="1"/>
          </p:cNvSpPr>
          <p:nvPr>
            <p:ph type="title"/>
          </p:nvPr>
        </p:nvSpPr>
        <p:spPr>
          <a:xfrm>
            <a:off x="838200" y="136525"/>
            <a:ext cx="10515600" cy="1213574"/>
          </a:xfrm>
          <a:prstGeom prst="rect">
            <a:avLst/>
          </a:prstGeom>
          <a:solidFill>
            <a:schemeClr val="accent5">
              <a:lumMod val="60000"/>
              <a:lumOff val="40000"/>
            </a:schemeClr>
          </a:solidFill>
        </p:spPr>
        <p:txBody>
          <a:bodyPr vert="horz" lIns="91440" tIns="45720" rIns="91440" bIns="45720" rtlCol="0" anchor="ctr">
            <a:normAutofit/>
          </a:bodyPr>
          <a:lstStyle/>
          <a:p>
            <a:r>
              <a:rPr lang="de-DE" dirty="0"/>
              <a:t>                                                              Material Arbeitskreis MIT!</a:t>
            </a:r>
          </a:p>
        </p:txBody>
      </p:sp>
      <p:sp>
        <p:nvSpPr>
          <p:cNvPr id="3" name="Textplatzhalter 2">
            <a:extLst>
              <a:ext uri="{FF2B5EF4-FFF2-40B4-BE49-F238E27FC236}">
                <a16:creationId xmlns:a16="http://schemas.microsoft.com/office/drawing/2014/main" id="{01DDE143-C305-4451-984A-5021789D1A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F6423F0-64E5-4DAF-A4BE-A07CBF763E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AD390-9535-4076-B14B-8FABDBC991C7}" type="datetime1">
              <a:rPr lang="de-DE" smtClean="0"/>
              <a:t>10.02.2023</a:t>
            </a:fld>
            <a:endParaRPr lang="de-DE"/>
          </a:p>
        </p:txBody>
      </p:sp>
      <p:sp>
        <p:nvSpPr>
          <p:cNvPr id="5" name="Fußzeilenplatzhalter 4">
            <a:extLst>
              <a:ext uri="{FF2B5EF4-FFF2-40B4-BE49-F238E27FC236}">
                <a16:creationId xmlns:a16="http://schemas.microsoft.com/office/drawing/2014/main" id="{A865EE50-675F-42E2-9053-35837E7B27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7C864DF-E733-4E41-BAD7-143BC494F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EBBE3-06B1-4A23-8088-7BFEB056CD85}" type="slidenum">
              <a:rPr lang="de-DE" smtClean="0"/>
              <a:t>‹Nr.›</a:t>
            </a:fld>
            <a:endParaRPr lang="de-DE"/>
          </a:p>
        </p:txBody>
      </p:sp>
    </p:spTree>
    <p:extLst>
      <p:ext uri="{BB962C8B-B14F-4D97-AF65-F5344CB8AC3E}">
        <p14:creationId xmlns:p14="http://schemas.microsoft.com/office/powerpoint/2010/main" val="1097932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28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C14709-B7D6-4194-A2A1-DD64C9037051}"/>
              </a:ext>
            </a:extLst>
          </p:cNvPr>
          <p:cNvSpPr>
            <a:spLocks noGrp="1"/>
          </p:cNvSpPr>
          <p:nvPr>
            <p:ph type="ctrTitle"/>
          </p:nvPr>
        </p:nvSpPr>
        <p:spPr>
          <a:solidFill>
            <a:schemeClr val="accent5">
              <a:lumMod val="60000"/>
              <a:lumOff val="40000"/>
            </a:schemeClr>
          </a:solidFill>
        </p:spPr>
        <p:txBody>
          <a:bodyPr>
            <a:normAutofit/>
          </a:bodyPr>
          <a:lstStyle/>
          <a:p>
            <a:r>
              <a:rPr lang="de-DE" dirty="0"/>
              <a:t>Die Verbindungslehrkraft</a:t>
            </a:r>
            <a:br>
              <a:rPr lang="de-DE" dirty="0"/>
            </a:br>
            <a:r>
              <a:rPr lang="de-DE" dirty="0"/>
              <a:t>Amt und Aufgaben</a:t>
            </a:r>
          </a:p>
        </p:txBody>
      </p:sp>
      <p:sp>
        <p:nvSpPr>
          <p:cNvPr id="3" name="Untertitel 2">
            <a:extLst>
              <a:ext uri="{FF2B5EF4-FFF2-40B4-BE49-F238E27FC236}">
                <a16:creationId xmlns:a16="http://schemas.microsoft.com/office/drawing/2014/main" id="{3C42508A-6A61-4385-B91C-769D10E7CBF2}"/>
              </a:ext>
            </a:extLst>
          </p:cNvPr>
          <p:cNvSpPr>
            <a:spLocks noGrp="1"/>
          </p:cNvSpPr>
          <p:nvPr>
            <p:ph type="subTitle" idx="1"/>
          </p:nvPr>
        </p:nvSpPr>
        <p:spPr>
          <a:xfrm>
            <a:off x="1524000" y="3509964"/>
            <a:ext cx="9144000" cy="1445784"/>
          </a:xfrm>
          <a:solidFill>
            <a:schemeClr val="bg1">
              <a:lumMod val="95000"/>
            </a:schemeClr>
          </a:solidFill>
        </p:spPr>
        <p:txBody>
          <a:bodyPr/>
          <a:lstStyle/>
          <a:p>
            <a:endParaRPr lang="de-DE" dirty="0"/>
          </a:p>
          <a:p>
            <a:r>
              <a:rPr lang="de-DE" dirty="0"/>
              <a:t>Arbeitskreis MIT! </a:t>
            </a:r>
          </a:p>
        </p:txBody>
      </p:sp>
      <p:pic>
        <p:nvPicPr>
          <p:cNvPr id="6" name="Grafik 5">
            <a:extLst>
              <a:ext uri="{FF2B5EF4-FFF2-40B4-BE49-F238E27FC236}">
                <a16:creationId xmlns:a16="http://schemas.microsoft.com/office/drawing/2014/main" id="{13042801-5281-4C76-A211-B8BE6F07528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5140" y="3602454"/>
            <a:ext cx="1324210" cy="1353293"/>
          </a:xfrm>
          <a:prstGeom prst="rect">
            <a:avLst/>
          </a:prstGeom>
          <a:noFill/>
          <a:ln>
            <a:noFill/>
          </a:ln>
        </p:spPr>
      </p:pic>
      <p:pic>
        <p:nvPicPr>
          <p:cNvPr id="7" name="Grafik 6">
            <a:extLst>
              <a:ext uri="{FF2B5EF4-FFF2-40B4-BE49-F238E27FC236}">
                <a16:creationId xmlns:a16="http://schemas.microsoft.com/office/drawing/2014/main" id="{B4B24552-F2BD-4DAD-A4A5-2513AC319EA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1495" y="3509963"/>
            <a:ext cx="1507609" cy="1445784"/>
          </a:xfrm>
          <a:prstGeom prst="rect">
            <a:avLst/>
          </a:prstGeom>
          <a:noFill/>
          <a:ln>
            <a:noFill/>
          </a:ln>
        </p:spPr>
      </p:pic>
    </p:spTree>
    <p:extLst>
      <p:ext uri="{BB962C8B-B14F-4D97-AF65-F5344CB8AC3E}">
        <p14:creationId xmlns:p14="http://schemas.microsoft.com/office/powerpoint/2010/main" val="418089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72135" y="0"/>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275669" y="1402293"/>
            <a:ext cx="11847729" cy="50167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solidFill>
                  <a:prstClr val="black"/>
                </a:solidFill>
                <a:latin typeface="Calibri" panose="020F0502020204030204"/>
              </a:rPr>
              <a:t>1. Das Amt der</a:t>
            </a: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 Verbindungslehrkraft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r>
              <a:rPr lang="de-DE" dirty="0"/>
              <a:t>An weiterführenden Schulen wird die Verbindungslehrkraft entsprechend des Artikels 62, Absatz 7 des </a:t>
            </a:r>
            <a:r>
              <a:rPr lang="de-DE" dirty="0" err="1"/>
              <a:t>BayEUG</a:t>
            </a:r>
            <a:r>
              <a:rPr lang="de-DE" dirty="0"/>
              <a:t> durch die Klassensprecherinnen und Klassensprecher und ihre jeweiligen Stellvertreter oder durch alle Schülerinnen und Schüler einer Schule (Urwahl) gewählt. </a:t>
            </a:r>
            <a:endParaRPr lang="de-DE" b="1" dirty="0">
              <a:solidFill>
                <a:prstClr val="black"/>
              </a:solidFill>
            </a:endParaRPr>
          </a:p>
          <a:p>
            <a:endParaRPr lang="de-DE" b="1" dirty="0">
              <a:solidFill>
                <a:prstClr val="black"/>
              </a:solidFill>
            </a:endParaRPr>
          </a:p>
          <a:p>
            <a:r>
              <a:rPr lang="de-DE" dirty="0">
                <a:solidFill>
                  <a:prstClr val="black"/>
                </a:solidFill>
              </a:rPr>
              <a:t>An Grundschulen ist die Installierung einer Verbindungslehrkraft bisher nicht verpflichtend. Bei Interesse einer Lehrkraft an dieser Aufgabe wird diese von der Schulleitung eingesetzt. Schülerinnen und Schüler an der Grundschule kennen oft nur ihre Klassenlehrkraft, und eine bewusste Wahl einer anderen Lehrkraft ist daher schwierig. Wenn sich die Schulgemeinschaft dazu entschließt, ist eine Wahl der Verbindungslehrkraft aber natürlich trotzdem möglich. </a:t>
            </a:r>
          </a:p>
          <a:p>
            <a:endParaRPr lang="de-DE" dirty="0">
              <a:solidFill>
                <a:prstClr val="black"/>
              </a:solidFill>
            </a:endParaRPr>
          </a:p>
          <a:p>
            <a:r>
              <a:rPr lang="de-DE" dirty="0">
                <a:solidFill>
                  <a:prstClr val="black"/>
                </a:solidFill>
              </a:rPr>
              <a:t>Für die Begleitung der SMV ist an der Grundschule viel Zeit und Engagement nötig, da Grundschülerinnen und Grundschüler bei der Planung, Organisation und Umsetzung ihrer Arbeit im Vergleich mehr Unterstützung als Schülerinnen und Schüler weiterführender Schulen brauchen. </a:t>
            </a:r>
            <a:r>
              <a:rPr lang="de-DE" dirty="0"/>
              <a:t>Wenn Einvernehmen mit der Schulleitung besteht, kann es daher sinnvoll sein, dass es zwei Verbindungslehrkräfte gibt oder auch ein Team an Lehrkräften die Unterstützung der SMV übernimmt. </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91B80C10-EBBA-451B-81B7-3ECF61E9800E}"/>
              </a:ext>
            </a:extLst>
          </p:cNvPr>
          <p:cNvSpPr>
            <a:spLocks noGrp="1"/>
          </p:cNvSpPr>
          <p:nvPr>
            <p:ph type="sldNum" sz="quarter" idx="12"/>
          </p:nvPr>
        </p:nvSpPr>
        <p:spPr/>
        <p:txBody>
          <a:bodyPr/>
          <a:lstStyle/>
          <a:p>
            <a:fld id="{EBBEBBE3-06B1-4A23-8088-7BFEB056CD85}" type="slidenum">
              <a:rPr lang="de-DE" smtClean="0"/>
              <a:t>2</a:t>
            </a:fld>
            <a:endParaRPr lang="de-DE"/>
          </a:p>
        </p:txBody>
      </p:sp>
      <p:pic>
        <p:nvPicPr>
          <p:cNvPr id="7" name="Grafik 6">
            <a:extLst>
              <a:ext uri="{FF2B5EF4-FFF2-40B4-BE49-F238E27FC236}">
                <a16:creationId xmlns:a16="http://schemas.microsoft.com/office/drawing/2014/main" id="{C3A2CB9A-CBA4-4CE8-A2DC-B14BBF1BFC4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579" y="268818"/>
            <a:ext cx="889635" cy="952500"/>
          </a:xfrm>
          <a:prstGeom prst="rect">
            <a:avLst/>
          </a:prstGeom>
          <a:noFill/>
          <a:ln>
            <a:noFill/>
          </a:ln>
        </p:spPr>
      </p:pic>
      <p:pic>
        <p:nvPicPr>
          <p:cNvPr id="8" name="Grafik 7">
            <a:extLst>
              <a:ext uri="{FF2B5EF4-FFF2-40B4-BE49-F238E27FC236}">
                <a16:creationId xmlns:a16="http://schemas.microsoft.com/office/drawing/2014/main" id="{76D2F056-FF78-420A-99FB-675A6FA1523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0668" y="91651"/>
            <a:ext cx="1066264" cy="1073371"/>
          </a:xfrm>
          <a:prstGeom prst="rect">
            <a:avLst/>
          </a:prstGeom>
          <a:noFill/>
          <a:ln>
            <a:noFill/>
          </a:ln>
        </p:spPr>
      </p:pic>
    </p:spTree>
    <p:extLst>
      <p:ext uri="{BB962C8B-B14F-4D97-AF65-F5344CB8AC3E}">
        <p14:creationId xmlns:p14="http://schemas.microsoft.com/office/powerpoint/2010/main" val="1670669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72135" y="28463"/>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172135" y="1396681"/>
            <a:ext cx="11847729" cy="62032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2. Aufgaben</a:t>
            </a:r>
            <a:r>
              <a:rPr kumimoji="0" lang="de-DE" sz="3200" b="0" i="0" u="none" strike="noStrike" kern="1200" cap="none" spc="0" normalizeH="0" noProof="0" dirty="0">
                <a:ln>
                  <a:noFill/>
                </a:ln>
                <a:solidFill>
                  <a:prstClr val="black"/>
                </a:solidFill>
                <a:effectLst/>
                <a:uLnTx/>
                <a:uFillTx/>
                <a:latin typeface="Calibri" panose="020F0502020204030204"/>
                <a:ea typeface="+mn-ea"/>
                <a:cs typeface="+mn-cs"/>
              </a:rPr>
              <a:t> der Verbindungslehrkraft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aseline="0" dirty="0">
                <a:solidFill>
                  <a:prstClr val="black"/>
                </a:solidFill>
                <a:latin typeface="Calibri" panose="020F0502020204030204"/>
              </a:rPr>
              <a:t>Abhängig von den S</a:t>
            </a:r>
            <a:r>
              <a:rPr lang="de-DE" dirty="0">
                <a:solidFill>
                  <a:prstClr val="black"/>
                </a:solidFill>
                <a:latin typeface="Calibri" panose="020F0502020204030204"/>
              </a:rPr>
              <a:t>MV-Strukturen an der Einzelschule können die Aufgaben der Verbindungslehrkraft unterschiedlich sein. Mögliche Aufgaben sind:</a:t>
            </a:r>
            <a:endParaRPr kumimoji="0" lang="de-DE"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lvl="0" indent="-342900">
              <a:lnSpc>
                <a:spcPct val="107000"/>
              </a:lnSpc>
              <a:spcAft>
                <a:spcPts val="0"/>
              </a:spcAft>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Informationsveranstaltungen zur SMV für die Schulgemeinschaft durchführen, z. B.</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über die Struktur der SMV informieren </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über die Zusammenarbeit der Gremien und den Informationsfluss aufklären </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Termine bekannt machen</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Möglichkeiten und Grenzen von Mitbestimmung zusammen mit der Schulgemeinschaft diskutieren und festlegen</a:t>
            </a:r>
          </a:p>
          <a:p>
            <a:pPr lvl="1">
              <a:lnSpc>
                <a:spcPct val="107000"/>
              </a:lnSpc>
            </a:pPr>
            <a:endParaRPr lang="de-DE" dirty="0">
              <a:latin typeface="Calibri" panose="020F0502020204030204" pitchFamily="34" charset="0"/>
              <a:ea typeface="Calibri" panose="020F0502020204030204" pitchFamily="34" charset="0"/>
              <a:cs typeface="Cordia New"/>
            </a:endParaRPr>
          </a:p>
          <a:p>
            <a:pPr marL="342900" indent="-342900">
              <a:lnSpc>
                <a:spcPct val="107000"/>
              </a:lnSpc>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als Ansprechperson für die SMV fungieren und sie bei ihren Aufgaben begleiten und unterstützen</a:t>
            </a:r>
          </a:p>
          <a:p>
            <a:pPr marL="342900" indent="-342900">
              <a:lnSpc>
                <a:spcPct val="107000"/>
              </a:lnSpc>
              <a:buFont typeface="Arial" panose="020B0604020202020204" pitchFamily="34" charset="0"/>
              <a:buChar char="•"/>
            </a:pPr>
            <a:endParaRPr lang="de-DE" dirty="0">
              <a:latin typeface="Calibri" panose="020F0502020204030204" pitchFamily="34" charset="0"/>
              <a:ea typeface="Calibri" panose="020F0502020204030204" pitchFamily="34" charset="0"/>
              <a:cs typeface="Cordia New"/>
            </a:endParaRPr>
          </a:p>
          <a:p>
            <a:pPr marL="342900" lvl="0" indent="-342900">
              <a:lnSpc>
                <a:spcPct val="107000"/>
              </a:lnSpc>
              <a:spcAft>
                <a:spcPts val="0"/>
              </a:spcAft>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die Termine für das Schuljahr mit der Schulleitung planen</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Termine oder Rhythmus für die Klassensprecherkonferenzen festlegen</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Termine oder Rhythmus für die Schulversammlungen festlegen</a:t>
            </a:r>
          </a:p>
          <a:p>
            <a:pPr>
              <a:lnSpc>
                <a:spcPct val="107000"/>
              </a:lnSpc>
            </a:pPr>
            <a:endParaRPr lang="de-DE" dirty="0">
              <a:latin typeface="Calibri" panose="020F0502020204030204" pitchFamily="34" charset="0"/>
              <a:ea typeface="Calibri" panose="020F0502020204030204" pitchFamily="34" charset="0"/>
              <a:cs typeface="Cordia New"/>
            </a:endParaRPr>
          </a:p>
          <a:p>
            <a:pPr marL="285750" lvl="0" indent="-285750">
              <a:buFont typeface="Arial" panose="020B0604020202020204" pitchFamily="34" charset="0"/>
              <a:buChar char="•"/>
              <a:defRPr/>
            </a:pPr>
            <a:r>
              <a:rPr lang="de-DE" dirty="0"/>
              <a:t>der Schulleitung und der Lehrerkonferenz allgemeine und besondere Sachverhalte im Zusammenhang mit der SMV vortragen und dazu die Meinung oder Entscheidung der Schulleitung oder der Lehrerkonferenz hören</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023DD12E-6483-4F83-AD14-92D7B22D8F08}"/>
              </a:ext>
            </a:extLst>
          </p:cNvPr>
          <p:cNvSpPr>
            <a:spLocks noGrp="1"/>
          </p:cNvSpPr>
          <p:nvPr>
            <p:ph type="sldNum" sz="quarter" idx="12"/>
          </p:nvPr>
        </p:nvSpPr>
        <p:spPr/>
        <p:txBody>
          <a:bodyPr/>
          <a:lstStyle/>
          <a:p>
            <a:fld id="{EBBEBBE3-06B1-4A23-8088-7BFEB056CD85}" type="slidenum">
              <a:rPr lang="de-DE" smtClean="0"/>
              <a:t>3</a:t>
            </a:fld>
            <a:endParaRPr lang="de-DE"/>
          </a:p>
        </p:txBody>
      </p:sp>
      <p:pic>
        <p:nvPicPr>
          <p:cNvPr id="7" name="Grafik 6">
            <a:extLst>
              <a:ext uri="{FF2B5EF4-FFF2-40B4-BE49-F238E27FC236}">
                <a16:creationId xmlns:a16="http://schemas.microsoft.com/office/drawing/2014/main" id="{031548A0-E1C7-4698-892B-A727D12FF7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241" y="197375"/>
            <a:ext cx="889635" cy="952500"/>
          </a:xfrm>
          <a:prstGeom prst="rect">
            <a:avLst/>
          </a:prstGeom>
          <a:noFill/>
          <a:ln>
            <a:noFill/>
          </a:ln>
        </p:spPr>
      </p:pic>
      <p:pic>
        <p:nvPicPr>
          <p:cNvPr id="8" name="Grafik 7">
            <a:extLst>
              <a:ext uri="{FF2B5EF4-FFF2-40B4-BE49-F238E27FC236}">
                <a16:creationId xmlns:a16="http://schemas.microsoft.com/office/drawing/2014/main" id="{D8D695C3-9A37-429E-8F10-D4494701655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80295" y="136526"/>
            <a:ext cx="1054200" cy="1130292"/>
          </a:xfrm>
          <a:prstGeom prst="rect">
            <a:avLst/>
          </a:prstGeom>
          <a:noFill/>
          <a:ln>
            <a:noFill/>
          </a:ln>
        </p:spPr>
      </p:pic>
    </p:spTree>
    <p:extLst>
      <p:ext uri="{BB962C8B-B14F-4D97-AF65-F5344CB8AC3E}">
        <p14:creationId xmlns:p14="http://schemas.microsoft.com/office/powerpoint/2010/main" val="2345417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166254" y="1221318"/>
            <a:ext cx="11847729" cy="61641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2. Aufgaben</a:t>
            </a:r>
            <a:r>
              <a:rPr kumimoji="0" lang="de-DE" sz="3200" b="0" i="0" u="none" strike="noStrike" kern="1200" cap="none" spc="0" normalizeH="0" noProof="0" dirty="0">
                <a:ln>
                  <a:noFill/>
                </a:ln>
                <a:solidFill>
                  <a:prstClr val="black"/>
                </a:solidFill>
                <a:effectLst/>
                <a:uLnTx/>
                <a:uFillTx/>
                <a:latin typeface="Calibri" panose="020F0502020204030204"/>
                <a:ea typeface="+mn-ea"/>
                <a:cs typeface="+mn-cs"/>
              </a:rPr>
              <a:t> der Verbindungslehrkraft</a:t>
            </a:r>
            <a:endPar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lvl="0" indent="-342900">
              <a:lnSpc>
                <a:spcPct val="107000"/>
              </a:lnSpc>
              <a:buFont typeface="Arial" panose="020B0604020202020204" pitchFamily="34" charset="0"/>
              <a:buChar char="•"/>
            </a:pPr>
            <a:r>
              <a:rPr lang="de-DE" dirty="0">
                <a:solidFill>
                  <a:prstClr val="black"/>
                </a:solidFill>
                <a:latin typeface="Calibri" panose="020F0502020204030204" pitchFamily="34" charset="0"/>
                <a:ea typeface="Calibri" panose="020F0502020204030204" pitchFamily="34" charset="0"/>
                <a:cs typeface="Cordia New"/>
              </a:rPr>
              <a:t>Die Klassensprecherversammlung und Schulversammlung mit der SMV vorbereiten, z. B.</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Einladungen verfassen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Raum ausstatten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Anwesenheitsliste erstellen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Namenskärtchen vorbereiten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Aufgaben verteilen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Moderation mit dem Moderationsteam vorbesprechen</a:t>
            </a:r>
          </a:p>
          <a:p>
            <a:pPr marL="800100" lvl="1" indent="-342900">
              <a:lnSpc>
                <a:spcPct val="107000"/>
              </a:lnSpc>
              <a:buFont typeface="Courier New" panose="02070309020205020404" pitchFamily="49" charset="0"/>
              <a:buChar char="o"/>
            </a:pPr>
            <a:endParaRPr lang="de-DE" sz="1200" dirty="0">
              <a:solidFill>
                <a:prstClr val="black"/>
              </a:solidFill>
            </a:endParaRPr>
          </a:p>
          <a:p>
            <a:pPr marL="342900" lvl="0" indent="-342900">
              <a:lnSpc>
                <a:spcPct val="107000"/>
              </a:lnSpc>
              <a:buFont typeface="Arial" panose="020B0604020202020204" pitchFamily="34" charset="0"/>
              <a:buChar char="•"/>
            </a:pPr>
            <a:r>
              <a:rPr lang="de-DE" dirty="0">
                <a:solidFill>
                  <a:prstClr val="black"/>
                </a:solidFill>
                <a:latin typeface="Calibri" panose="020F0502020204030204" pitchFamily="34" charset="0"/>
                <a:ea typeface="Calibri" panose="020F0502020204030204" pitchFamily="34" charset="0"/>
                <a:cs typeface="Cordia New"/>
              </a:rPr>
              <a:t>die Klassensprecherversammlung und Schulversammlungen mit der SMV durchführen, z. B. </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Themen sammeln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Ablaufplan erstellen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Protokoll verfassen</a:t>
            </a:r>
          </a:p>
          <a:p>
            <a:pPr lvl="1">
              <a:lnSpc>
                <a:spcPct val="107000"/>
              </a:lnSpc>
            </a:pPr>
            <a:endParaRPr lang="de-DE" sz="1200" dirty="0">
              <a:solidFill>
                <a:prstClr val="black"/>
              </a:solidFill>
              <a:latin typeface="Calibri" panose="020F0502020204030204" pitchFamily="34" charset="0"/>
              <a:ea typeface="Calibri" panose="020F0502020204030204" pitchFamily="34" charset="0"/>
              <a:cs typeface="Cordia New"/>
            </a:endParaRPr>
          </a:p>
          <a:p>
            <a:pPr marL="342900" lvl="0" indent="-342900">
              <a:lnSpc>
                <a:spcPct val="107000"/>
              </a:lnSpc>
              <a:buFont typeface="Arial" panose="020B0604020202020204" pitchFamily="34" charset="0"/>
              <a:buChar char="•"/>
            </a:pPr>
            <a:r>
              <a:rPr lang="de-DE" dirty="0">
                <a:solidFill>
                  <a:prstClr val="black"/>
                </a:solidFill>
                <a:latin typeface="Calibri" panose="020F0502020204030204" pitchFamily="34" charset="0"/>
                <a:ea typeface="Calibri" panose="020F0502020204030204" pitchFamily="34" charset="0"/>
                <a:cs typeface="Cordia New"/>
              </a:rPr>
              <a:t>die Klassensprecherversammlung und Schulversammlungen mit der SMV nachbereiten, z. B.</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Protokoll veröffentlichen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Veranstaltung auf der Homepage dokumentieren</a:t>
            </a:r>
          </a:p>
          <a:p>
            <a:pPr marL="800100" lvl="1" indent="-342900">
              <a:lnSpc>
                <a:spcPct val="107000"/>
              </a:lnSpc>
              <a:buFont typeface="Courier New" panose="02070309020205020404" pitchFamily="49" charset="0"/>
              <a:buChar char="o"/>
            </a:pPr>
            <a:r>
              <a:rPr lang="de-DE" dirty="0">
                <a:solidFill>
                  <a:prstClr val="black"/>
                </a:solidFill>
                <a:latin typeface="Calibri" panose="020F0502020204030204" pitchFamily="34" charset="0"/>
                <a:ea typeface="Calibri" panose="020F0502020204030204" pitchFamily="34" charset="0"/>
                <a:cs typeface="Cordia New"/>
              </a:rPr>
              <a:t>die Schulgemeinschaft über Beschlüsse und Ergebnisse informieren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1D73B9C9-23A8-4E70-9131-53B97925B537}"/>
              </a:ext>
            </a:extLst>
          </p:cNvPr>
          <p:cNvSpPr>
            <a:spLocks noGrp="1"/>
          </p:cNvSpPr>
          <p:nvPr>
            <p:ph type="sldNum" sz="quarter" idx="12"/>
          </p:nvPr>
        </p:nvSpPr>
        <p:spPr/>
        <p:txBody>
          <a:bodyPr/>
          <a:lstStyle/>
          <a:p>
            <a:fld id="{EBBEBBE3-06B1-4A23-8088-7BFEB056CD85}" type="slidenum">
              <a:rPr lang="de-DE" smtClean="0"/>
              <a:t>4</a:t>
            </a:fld>
            <a:endParaRPr lang="de-DE"/>
          </a:p>
        </p:txBody>
      </p:sp>
      <p:pic>
        <p:nvPicPr>
          <p:cNvPr id="7" name="Grafik 6">
            <a:extLst>
              <a:ext uri="{FF2B5EF4-FFF2-40B4-BE49-F238E27FC236}">
                <a16:creationId xmlns:a16="http://schemas.microsoft.com/office/drawing/2014/main" id="{D0D2C6C5-F8A8-4ADD-AC9E-8AFCEAD0628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579" y="174936"/>
            <a:ext cx="889635" cy="952500"/>
          </a:xfrm>
          <a:prstGeom prst="rect">
            <a:avLst/>
          </a:prstGeom>
          <a:noFill/>
          <a:ln>
            <a:noFill/>
          </a:ln>
        </p:spPr>
      </p:pic>
      <p:pic>
        <p:nvPicPr>
          <p:cNvPr id="8" name="Grafik 7">
            <a:extLst>
              <a:ext uri="{FF2B5EF4-FFF2-40B4-BE49-F238E27FC236}">
                <a16:creationId xmlns:a16="http://schemas.microsoft.com/office/drawing/2014/main" id="{3E70B127-59B5-4D28-A84A-5138A962DA2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17090" y="107422"/>
            <a:ext cx="1062221" cy="1113896"/>
          </a:xfrm>
          <a:prstGeom prst="rect">
            <a:avLst/>
          </a:prstGeom>
          <a:noFill/>
          <a:ln>
            <a:noFill/>
          </a:ln>
        </p:spPr>
      </p:pic>
    </p:spTree>
    <p:extLst>
      <p:ext uri="{BB962C8B-B14F-4D97-AF65-F5344CB8AC3E}">
        <p14:creationId xmlns:p14="http://schemas.microsoft.com/office/powerpoint/2010/main" val="45744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166254" y="1302371"/>
            <a:ext cx="11847729" cy="754655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2. Aufgaben</a:t>
            </a:r>
            <a:r>
              <a:rPr kumimoji="0" lang="de-DE" sz="3200" b="0" i="0" u="none" strike="noStrike" kern="1200" cap="none" spc="0" normalizeH="0" noProof="0" dirty="0">
                <a:ln>
                  <a:noFill/>
                </a:ln>
                <a:solidFill>
                  <a:prstClr val="black"/>
                </a:solidFill>
                <a:effectLst/>
                <a:uLnTx/>
                <a:uFillTx/>
                <a:latin typeface="Calibri" panose="020F0502020204030204"/>
                <a:ea typeface="+mn-ea"/>
                <a:cs typeface="+mn-cs"/>
              </a:rPr>
              <a:t> der Verbindungslehrkraft</a:t>
            </a:r>
            <a:endPar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indent="-342900">
              <a:lnSpc>
                <a:spcPct val="107000"/>
              </a:lnSpc>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die Schülersprecherinnen- und Schülersprecherwahlen zusammen mit der SMV organisieren und durchführen, z. B.</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sich für ein Wahlverfahren entscheiden: repräsentative Wahl durch die Klassensprecherinnen/Klassensprecher oder Urwahl durch alle Schülerinnen und Schüler</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Wahlordnung für die Schule erstellen</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Wahlkampagne organisieren:  z. B. durch Wahlplakate oder Filmclips</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Wahlprozess organisieren und begleiten</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Stimmen auszählen</a:t>
            </a:r>
          </a:p>
          <a:p>
            <a:pPr marL="800100" lvl="1" indent="-342900">
              <a:lnSpc>
                <a:spcPct val="107000"/>
              </a:lnSpc>
              <a:buFont typeface="Courier New" panose="02070309020205020404" pitchFamily="49" charset="0"/>
              <a:buChar char="o"/>
            </a:pPr>
            <a:r>
              <a:rPr lang="de-DE" dirty="0">
                <a:latin typeface="Calibri" panose="020F0502020204030204" pitchFamily="34" charset="0"/>
                <a:ea typeface="Calibri" panose="020F0502020204030204" pitchFamily="34" charset="0"/>
                <a:cs typeface="Cordia New"/>
              </a:rPr>
              <a:t>Ergebnisse veröffentlichen</a:t>
            </a:r>
          </a:p>
          <a:p>
            <a:pPr>
              <a:lnSpc>
                <a:spcPct val="107000"/>
              </a:lnSpc>
            </a:pPr>
            <a:endParaRPr lang="de-DE" sz="1200" dirty="0">
              <a:solidFill>
                <a:prstClr val="black"/>
              </a:solidFill>
              <a:latin typeface="Calibri" panose="020F0502020204030204" pitchFamily="34" charset="0"/>
              <a:ea typeface="Calibri" panose="020F0502020204030204" pitchFamily="34" charset="0"/>
              <a:cs typeface="Cordia New"/>
            </a:endParaRPr>
          </a:p>
          <a:p>
            <a:pPr marL="342900" indent="-342900">
              <a:buFont typeface="Arial" panose="020B0604020202020204" pitchFamily="34" charset="0"/>
              <a:buChar char="•"/>
            </a:pPr>
            <a:r>
              <a:rPr lang="de-DE" dirty="0">
                <a:solidFill>
                  <a:prstClr val="black"/>
                </a:solidFill>
                <a:latin typeface="Calibri" panose="020F0502020204030204" pitchFamily="34" charset="0"/>
                <a:ea typeface="Calibri" panose="020F0502020204030204" pitchFamily="34" charset="0"/>
                <a:cs typeface="Cordia New"/>
              </a:rPr>
              <a:t>Zusammenarbeit und Kommunikation zwischen den verschiedenen SMV-Gremien organisieren</a:t>
            </a:r>
          </a:p>
          <a:p>
            <a:pPr lvl="0"/>
            <a:endParaRPr lang="de-DE" sz="1200" dirty="0">
              <a:latin typeface="Calibri" panose="020F0502020204030204" pitchFamily="34" charset="0"/>
              <a:ea typeface="Calibri" panose="020F0502020204030204" pitchFamily="34" charset="0"/>
              <a:cs typeface="Cordia New"/>
            </a:endParaRPr>
          </a:p>
          <a:p>
            <a:pPr marL="342900" lvl="0" indent="-342900">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Schülersprecherinnen und Schülersprecher bei der Moderation von Veranstaltungen unterstützen</a:t>
            </a:r>
          </a:p>
          <a:p>
            <a:pPr lvl="0"/>
            <a:endParaRPr lang="de-DE" dirty="0">
              <a:latin typeface="Calibri" panose="020F0502020204030204" pitchFamily="34" charset="0"/>
              <a:ea typeface="Calibri" panose="020F0502020204030204" pitchFamily="34" charset="0"/>
              <a:cs typeface="Cordia New"/>
            </a:endParaRPr>
          </a:p>
          <a:p>
            <a:pPr marL="342900" lvl="0" indent="-342900">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Bei Beschwerden und Konflikten mit dem Lehrerkollegium und der Schulleitung vermitteln </a:t>
            </a:r>
          </a:p>
          <a:p>
            <a:pPr lvl="0"/>
            <a:r>
              <a:rPr lang="de-DE" sz="1200" dirty="0">
                <a:latin typeface="Calibri" panose="020F0502020204030204" pitchFamily="34" charset="0"/>
                <a:ea typeface="Calibri" panose="020F0502020204030204" pitchFamily="34" charset="0"/>
                <a:cs typeface="Cordia New"/>
              </a:rPr>
              <a:t>       </a:t>
            </a:r>
          </a:p>
          <a:p>
            <a:pPr marL="342900" lvl="0" indent="-342900">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Möglichkeiten und Grenzen der Mitbestimmung zusammen mit der SMV erarbeiten und visualisieren</a:t>
            </a:r>
          </a:p>
          <a:p>
            <a:pPr lvl="0"/>
            <a:endParaRPr lang="de-DE" sz="1200" dirty="0">
              <a:latin typeface="Calibri" panose="020F0502020204030204" pitchFamily="34" charset="0"/>
              <a:ea typeface="Calibri" panose="020F0502020204030204" pitchFamily="34" charset="0"/>
              <a:cs typeface="Cordia New"/>
            </a:endParaRPr>
          </a:p>
          <a:p>
            <a:pPr marL="342900" lvl="0" indent="-342900">
              <a:buFont typeface="Arial" panose="020B0604020202020204" pitchFamily="34" charset="0"/>
              <a:buChar char="•"/>
            </a:pPr>
            <a:r>
              <a:rPr lang="de-DE" dirty="0">
                <a:latin typeface="Calibri" panose="020F0502020204030204" pitchFamily="34" charset="0"/>
                <a:ea typeface="Calibri" panose="020F0502020204030204" pitchFamily="34" charset="0"/>
                <a:cs typeface="Cordia New"/>
              </a:rPr>
              <a:t>die SMV bei der Umsetzung ihrer Beschlüsse unterstützen </a:t>
            </a:r>
          </a:p>
          <a:p>
            <a:pPr lvl="0">
              <a:defRPr/>
            </a:pPr>
            <a:endParaRPr lang="de-DE" sz="2400" dirty="0">
              <a:solidFill>
                <a:prstClr val="black"/>
              </a:solidFill>
            </a:endParaRPr>
          </a:p>
          <a:p>
            <a:pPr lvl="0">
              <a:defRPr/>
            </a:pPr>
            <a:endParaRPr lang="de-DE" b="1" dirty="0">
              <a:solidFill>
                <a:prstClr val="black"/>
              </a:solidFill>
            </a:endParaRPr>
          </a:p>
          <a:p>
            <a:pPr lvl="0">
              <a:defRPr/>
            </a:pPr>
            <a:endParaRPr lang="de-DE" b="1"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955F2977-8CD3-4F3A-8E5C-81D7DBE796BD}"/>
              </a:ext>
            </a:extLst>
          </p:cNvPr>
          <p:cNvSpPr>
            <a:spLocks noGrp="1"/>
          </p:cNvSpPr>
          <p:nvPr>
            <p:ph type="sldNum" sz="quarter" idx="12"/>
          </p:nvPr>
        </p:nvSpPr>
        <p:spPr/>
        <p:txBody>
          <a:bodyPr/>
          <a:lstStyle/>
          <a:p>
            <a:fld id="{EBBEBBE3-06B1-4A23-8088-7BFEB056CD85}" type="slidenum">
              <a:rPr lang="de-DE" smtClean="0"/>
              <a:t>5</a:t>
            </a:fld>
            <a:endParaRPr lang="de-DE"/>
          </a:p>
        </p:txBody>
      </p:sp>
      <p:pic>
        <p:nvPicPr>
          <p:cNvPr id="7" name="Grafik 6">
            <a:extLst>
              <a:ext uri="{FF2B5EF4-FFF2-40B4-BE49-F238E27FC236}">
                <a16:creationId xmlns:a16="http://schemas.microsoft.com/office/drawing/2014/main" id="{CDAFCA22-237F-4064-9C21-0A458F8A48F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579" y="174936"/>
            <a:ext cx="889635" cy="952500"/>
          </a:xfrm>
          <a:prstGeom prst="rect">
            <a:avLst/>
          </a:prstGeom>
          <a:noFill/>
          <a:ln>
            <a:noFill/>
          </a:ln>
        </p:spPr>
      </p:pic>
      <p:pic>
        <p:nvPicPr>
          <p:cNvPr id="8" name="Grafik 7">
            <a:extLst>
              <a:ext uri="{FF2B5EF4-FFF2-40B4-BE49-F238E27FC236}">
                <a16:creationId xmlns:a16="http://schemas.microsoft.com/office/drawing/2014/main" id="{2AF88AE3-E1D3-4755-A047-2BEFFCE0DD4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4010" y="98114"/>
            <a:ext cx="1134411" cy="990911"/>
          </a:xfrm>
          <a:prstGeom prst="rect">
            <a:avLst/>
          </a:prstGeom>
          <a:noFill/>
          <a:ln>
            <a:noFill/>
          </a:ln>
        </p:spPr>
      </p:pic>
    </p:spTree>
    <p:extLst>
      <p:ext uri="{BB962C8B-B14F-4D97-AF65-F5344CB8AC3E}">
        <p14:creationId xmlns:p14="http://schemas.microsoft.com/office/powerpoint/2010/main" val="18444730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Breitbild</PresentationFormat>
  <Paragraphs>78</Paragraphs>
  <Slides>5</Slides>
  <Notes>0</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5</vt:i4>
      </vt:variant>
    </vt:vector>
  </HeadingPairs>
  <TitlesOfParts>
    <vt:vector size="13" baseType="lpstr">
      <vt:lpstr>Arial</vt:lpstr>
      <vt:lpstr>Calibri</vt:lpstr>
      <vt:lpstr>Calibri Light</vt:lpstr>
      <vt:lpstr>Cordia New</vt:lpstr>
      <vt:lpstr>Courier New</vt:lpstr>
      <vt:lpstr>Times New Roman</vt:lpstr>
      <vt:lpstr>Office</vt:lpstr>
      <vt:lpstr>1_Office</vt:lpstr>
      <vt:lpstr>Die Verbindungslehrkraft Amt und Aufgaben</vt:lpstr>
      <vt:lpstr>                                                                                                Materialien Arbeitskreis MIT!</vt:lpstr>
      <vt:lpstr>                                                                                                Materialien Arbeitskreis MIT!</vt:lpstr>
      <vt:lpstr>                                                                                                Materialien Arbeitskreis MIT!</vt:lpstr>
      <vt:lpstr>                                                                                                Materialien Arbeitskreis MIT!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Entwicklung von Beteiligungsstrukturen an der Grundschule</dc:title>
  <dc:creator>Barbara Zauner</dc:creator>
  <cp:lastModifiedBy>Barbara Zauner</cp:lastModifiedBy>
  <cp:revision>35</cp:revision>
  <cp:lastPrinted>2022-11-15T12:05:00Z</cp:lastPrinted>
  <dcterms:created xsi:type="dcterms:W3CDTF">2022-10-20T08:34:08Z</dcterms:created>
  <dcterms:modified xsi:type="dcterms:W3CDTF">2023-02-10T12:51:26Z</dcterms:modified>
</cp:coreProperties>
</file>