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5" r:id="rId4"/>
    <p:sldId id="285" r:id="rId5"/>
    <p:sldId id="273" r:id="rId6"/>
    <p:sldId id="274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7" autoAdjust="0"/>
    <p:restoredTop sz="95833" autoAdjust="0"/>
  </p:normalViewPr>
  <p:slideViewPr>
    <p:cSldViewPr snapToGrid="0">
      <p:cViewPr varScale="1">
        <p:scale>
          <a:sx n="117" d="100"/>
          <a:sy n="117" d="100"/>
        </p:scale>
        <p:origin x="12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6292-E6B4-4A7B-B466-0D68A622E50A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5681F-8923-46EB-8138-66F2C3D3EF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63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Link: https://www.arte.tv/de/videos/100626-000-A/wie-viel-macht-hat-der-praesident-5-5/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681F-8923-46EB-8138-66F2C3D3EF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42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6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3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08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2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df.de/kinder/logo/us-wahl-fuenfeinhalb-fakten-100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91003618" TargetMode="External"/><Relationship Id="rId2" Type="http://schemas.openxmlformats.org/officeDocument/2006/relationships/hyperlink" Target="https://www.whitehouse.gov/about-the-white-house/presid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df.de/kinder/logo/us-wahl-fuenfeinhalb-fakten-100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upload.wikimedia.org/wikipedia/commons/e/ee/006-P20210120AS-6280_%2851144256872%29.jpg">
            <a:extLst>
              <a:ext uri="{FF2B5EF4-FFF2-40B4-BE49-F238E27FC236}">
                <a16:creationId xmlns:a16="http://schemas.microsoft.com/office/drawing/2014/main" id="{4833C64D-4789-4F2D-A52E-FB79943CE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80" y="0"/>
            <a:ext cx="9471025" cy="631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00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Gras, Baum, Himmel enthält.&#10;&#10;Automatisch generierte Beschreibung">
            <a:extLst>
              <a:ext uri="{FF2B5EF4-FFF2-40B4-BE49-F238E27FC236}">
                <a16:creationId xmlns:a16="http://schemas.microsoft.com/office/drawing/2014/main" id="{14D34926-C024-DF2C-B5AA-5FFCE46A6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013" y="393772"/>
            <a:ext cx="7687974" cy="512531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B3C8F2E-C8DC-4661-894D-FB457EC5F0D5}"/>
              </a:ext>
            </a:extLst>
          </p:cNvPr>
          <p:cNvSpPr/>
          <p:nvPr/>
        </p:nvSpPr>
        <p:spPr>
          <a:xfrm>
            <a:off x="1357784" y="4754643"/>
            <a:ext cx="9476429" cy="1547287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2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läuft die Wahl zum US-Präsidenten ab? </a:t>
            </a:r>
          </a:p>
          <a:p>
            <a:pPr algn="ctr"/>
            <a:r>
              <a:rPr lang="de-DE" sz="32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ZDF</a:t>
            </a:r>
            <a:endParaRPr lang="de-DE" sz="3200" dirty="0">
              <a:solidFill>
                <a:srgbClr val="6624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7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A289C-039C-BB61-37B3-6686B3AB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6676"/>
            <a:ext cx="10515600" cy="1325563"/>
          </a:xfrm>
        </p:spPr>
        <p:txBody>
          <a:bodyPr/>
          <a:lstStyle/>
          <a:p>
            <a:pPr algn="ctr"/>
            <a:r>
              <a:rPr lang="de-DE" sz="4800" b="1" dirty="0">
                <a:solidFill>
                  <a:srgbClr val="7030A0"/>
                </a:solidFill>
              </a:rPr>
              <a:t>Was denkst du?</a:t>
            </a:r>
            <a:br>
              <a:rPr lang="de-DE" sz="4800" b="1" dirty="0">
                <a:solidFill>
                  <a:srgbClr val="7030A0"/>
                </a:solidFill>
              </a:rPr>
            </a:br>
            <a:r>
              <a:rPr lang="de-DE" sz="4000" dirty="0"/>
              <a:t>Vervollständige einen der folgenden Sätze. </a:t>
            </a:r>
            <a:endParaRPr lang="de-DE" sz="4800" dirty="0"/>
          </a:p>
        </p:txBody>
      </p:sp>
      <p:sp>
        <p:nvSpPr>
          <p:cNvPr id="4" name="Ovale Legende 3">
            <a:extLst>
              <a:ext uri="{FF2B5EF4-FFF2-40B4-BE49-F238E27FC236}">
                <a16:creationId xmlns:a16="http://schemas.microsoft.com/office/drawing/2014/main" id="{752EEC23-325E-1C2C-62F0-0A3BFDF511DD}"/>
              </a:ext>
            </a:extLst>
          </p:cNvPr>
          <p:cNvSpPr/>
          <p:nvPr/>
        </p:nvSpPr>
        <p:spPr>
          <a:xfrm>
            <a:off x="285750" y="1540431"/>
            <a:ext cx="5452110" cy="2457609"/>
          </a:xfrm>
          <a:prstGeom prst="wedgeEllipseCallout">
            <a:avLst>
              <a:gd name="adj1" fmla="val -50301"/>
              <a:gd name="adj2" fmla="val 82017"/>
            </a:avLst>
          </a:prstGeom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/>
              <a:t>Die Wahl des Präsidenten durch Wahlmänner/-frauen finde ich …</a:t>
            </a:r>
          </a:p>
        </p:txBody>
      </p:sp>
      <p:sp>
        <p:nvSpPr>
          <p:cNvPr id="5" name="Ovale Legende 4">
            <a:extLst>
              <a:ext uri="{FF2B5EF4-FFF2-40B4-BE49-F238E27FC236}">
                <a16:creationId xmlns:a16="http://schemas.microsoft.com/office/drawing/2014/main" id="{C13AB235-8B9A-1CBC-335F-6A197E184752}"/>
              </a:ext>
            </a:extLst>
          </p:cNvPr>
          <p:cNvSpPr/>
          <p:nvPr/>
        </p:nvSpPr>
        <p:spPr>
          <a:xfrm>
            <a:off x="5886450" y="1798637"/>
            <a:ext cx="6168390" cy="2457608"/>
          </a:xfrm>
          <a:prstGeom prst="wedgeEllipseCallout">
            <a:avLst>
              <a:gd name="adj1" fmla="val 38646"/>
              <a:gd name="adj2" fmla="val -70531"/>
            </a:avLst>
          </a:prstGeom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de-DE" sz="3200" dirty="0"/>
              <a:t>Die Registrierung vor der Wahl führt dazu, dass …</a:t>
            </a:r>
          </a:p>
        </p:txBody>
      </p:sp>
      <p:sp>
        <p:nvSpPr>
          <p:cNvPr id="6" name="Ovale Legende 5">
            <a:extLst>
              <a:ext uri="{FF2B5EF4-FFF2-40B4-BE49-F238E27FC236}">
                <a16:creationId xmlns:a16="http://schemas.microsoft.com/office/drawing/2014/main" id="{2F7B4611-2B0B-61DB-F189-3381290E43FA}"/>
              </a:ext>
            </a:extLst>
          </p:cNvPr>
          <p:cNvSpPr/>
          <p:nvPr/>
        </p:nvSpPr>
        <p:spPr>
          <a:xfrm>
            <a:off x="1477736" y="3998039"/>
            <a:ext cx="7315202" cy="2376565"/>
          </a:xfrm>
          <a:prstGeom prst="wedgeEllipseCallout">
            <a:avLst>
              <a:gd name="adj1" fmla="val 57559"/>
              <a:gd name="adj2" fmla="val 43262"/>
            </a:avLst>
          </a:prstGeom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de-DE" sz="3200" dirty="0"/>
              <a:t>Wenn von Anfang an nahezu feststeht, welche/-r Kandidat/-in in einem Bundesstaat gewinnt, dann …</a:t>
            </a:r>
          </a:p>
        </p:txBody>
      </p:sp>
    </p:spTree>
    <p:extLst>
      <p:ext uri="{BB962C8B-B14F-4D97-AF65-F5344CB8AC3E}">
        <p14:creationId xmlns:p14="http://schemas.microsoft.com/office/powerpoint/2010/main" val="348356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16D20-CA53-49A5-B434-41CC377F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326"/>
            <a:ext cx="10515600" cy="1325563"/>
          </a:xfrm>
        </p:spPr>
        <p:txBody>
          <a:bodyPr/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Bildquellen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048FF9-02BE-4CDB-AC43-7FA6630461C1}"/>
              </a:ext>
            </a:extLst>
          </p:cNvPr>
          <p:cNvSpPr txBox="1"/>
          <p:nvPr/>
        </p:nvSpPr>
        <p:spPr>
          <a:xfrm>
            <a:off x="838200" y="1281107"/>
            <a:ext cx="10219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2: Oval Office: White House -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https://www.whitehouse.gov/about-the-white-house/presidents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gemeinfreies Bild,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https://commons.wikimedia.org/w/index.php?curid=91003618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(DL vom 22.10.2024)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3: René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DeAnda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Unsplash.com (DL vom 18.10.2024), Link zum Video: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https://www.zdf.de/kinder/logo/us-wahl-fuenfeinhalb-fakten-100.html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0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C73E3-138E-4A69-89A8-9720B764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Arbeitskreis Politische Bildung erstellt. </a:t>
            </a:r>
          </a:p>
        </p:txBody>
      </p:sp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cfed64f4-0af6-4748-97da-ab20e064ed88}" enabled="1" method="Standard" siteId="{404e02e1-119d-4417-8f95-a01f1b51db9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Breitbild</PresentationFormat>
  <Paragraphs>13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Aptos</vt:lpstr>
      <vt:lpstr>Arial</vt:lpstr>
      <vt:lpstr>Calibri</vt:lpstr>
      <vt:lpstr>Office</vt:lpstr>
      <vt:lpstr>PowerPoint-Präsentation</vt:lpstr>
      <vt:lpstr>PowerPoint-Präsentation</vt:lpstr>
      <vt:lpstr>PowerPoint-Präsentation</vt:lpstr>
      <vt:lpstr>Was denkst du? Vervollständige einen der folgenden Sätze. </vt:lpstr>
      <vt:lpstr>Bildquellen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StMUK</dc:creator>
  <cp:lastModifiedBy>Bauer, Lukas (StMUK)</cp:lastModifiedBy>
  <cp:revision>302</cp:revision>
  <dcterms:created xsi:type="dcterms:W3CDTF">2024-06-12T15:52:19Z</dcterms:created>
  <dcterms:modified xsi:type="dcterms:W3CDTF">2024-10-24T08:20:21Z</dcterms:modified>
</cp:coreProperties>
</file>