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EAA7102-4DF4-440B-BD04-4D3D19E6C2D9}">
          <p14:sldIdLst>
            <p14:sldId id="256"/>
            <p14:sldId id="257"/>
            <p14:sldId id="259"/>
          </p14:sldIdLst>
        </p14:section>
        <p14:section name="Stationen mit Fragestellung" id="{7870EED8-4770-4A2A-B533-B6BE3F1A84FF}">
          <p14:sldIdLst>
            <p14:sldId id="261"/>
            <p14:sldId id="262"/>
            <p14:sldId id="263"/>
            <p14:sldId id="264"/>
            <p14:sldId id="265"/>
          </p14:sldIdLst>
        </p14:section>
        <p14:section name="Bei Bedarf: Positionslinie" id="{2D8375D9-74F6-491E-BAF9-3DC89A9BC655}">
          <p14:sldIdLst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Ceeh" initials="DC" lastIdx="1" clrIdx="0">
    <p:extLst>
      <p:ext uri="{19B8F6BF-5375-455C-9EA6-DF929625EA0E}">
        <p15:presenceInfo xmlns:p15="http://schemas.microsoft.com/office/powerpoint/2012/main" userId="Doris Ce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4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6E6F8-3980-48AF-9AEE-51122C318B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D07FF104-C30B-441C-B0BC-4E30C463DCB8}">
      <dgm:prSet phldrT="[Text]"/>
      <dgm:spPr bwMode="auto"/>
      <dgm:t>
        <a:bodyPr/>
        <a:lstStyle/>
        <a:p>
          <a:pPr>
            <a:defRPr/>
          </a:pPr>
          <a:r>
            <a:rPr lang="de-DE"/>
            <a:t>Station 1</a:t>
          </a:r>
          <a:endParaRPr/>
        </a:p>
      </dgm:t>
    </dgm:pt>
    <dgm:pt modelId="{428A5A26-770D-45EF-BDD4-6C540B1D15DC}" type="parTrans" cxnId="{ABD19BB6-6ABA-4501-BAA7-D1708E6ED31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F31F255-7BD6-446F-B0CE-F235C8C6AC0E}" type="sibTrans" cxnId="{ABD19BB6-6ABA-4501-BAA7-D1708E6ED31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F1707E8-DA29-4C54-8B4F-B548D3659240}">
      <dgm:prSet phldrT="[Text]"/>
      <dgm:spPr bwMode="auto"/>
      <dgm:t>
        <a:bodyPr/>
        <a:lstStyle/>
        <a:p>
          <a:pPr>
            <a:defRPr/>
          </a:pPr>
          <a:r>
            <a:rPr lang="de-DE"/>
            <a:t>Station 2</a:t>
          </a:r>
          <a:endParaRPr/>
        </a:p>
      </dgm:t>
    </dgm:pt>
    <dgm:pt modelId="{B65F1917-7CB9-4A52-8693-BA1184913851}" type="parTrans" cxnId="{1514A155-2195-41E2-9438-3F379C7A839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CC1B1FD-37A5-445B-ABF6-E7F8E116D39E}" type="sibTrans" cxnId="{1514A155-2195-41E2-9438-3F379C7A839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E1E688DD-6187-4D94-BCE6-037DEEE00C29}">
      <dgm:prSet phldrT="[Text]"/>
      <dgm:spPr bwMode="auto"/>
      <dgm:t>
        <a:bodyPr/>
        <a:lstStyle/>
        <a:p>
          <a:pPr>
            <a:defRPr/>
          </a:pPr>
          <a:r>
            <a:rPr lang="de-DE"/>
            <a:t>Station 3</a:t>
          </a:r>
          <a:endParaRPr/>
        </a:p>
      </dgm:t>
    </dgm:pt>
    <dgm:pt modelId="{2A785341-8A99-4688-A781-2437FB9AD23A}" type="parTrans" cxnId="{2E74E9DE-E472-4C5C-9285-5154235C8A8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FB5F2F5-BB45-422C-B3EA-051411C6DC68}" type="sibTrans" cxnId="{2E74E9DE-E472-4C5C-9285-5154235C8A8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8DD0026-2E18-453D-B657-CDF32C66E896}">
      <dgm:prSet phldrT="[Text]"/>
      <dgm:spPr bwMode="auto"/>
      <dgm:t>
        <a:bodyPr/>
        <a:lstStyle/>
        <a:p>
          <a:pPr>
            <a:defRPr/>
          </a:pPr>
          <a:r>
            <a:rPr lang="de-DE"/>
            <a:t>Station 4</a:t>
          </a:r>
          <a:endParaRPr/>
        </a:p>
      </dgm:t>
    </dgm:pt>
    <dgm:pt modelId="{918196D4-2326-49A4-8D40-B6BEFA3B3EE9}" type="parTrans" cxnId="{273C7BD7-BA26-4B06-9C3F-01284C2B0D5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D460DF7-9418-4D51-A8CB-CD0309007976}" type="sibTrans" cxnId="{273C7BD7-BA26-4B06-9C3F-01284C2B0D53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0EFD3F0-A0FC-4B22-9B4C-083C49FBE685}">
      <dgm:prSet phldrT="[Text]"/>
      <dgm:spPr bwMode="auto"/>
      <dgm:t>
        <a:bodyPr/>
        <a:lstStyle/>
        <a:p>
          <a:pPr>
            <a:defRPr/>
          </a:pPr>
          <a:r>
            <a:rPr lang="de-DE"/>
            <a:t>Station 5</a:t>
          </a:r>
          <a:endParaRPr/>
        </a:p>
      </dgm:t>
    </dgm:pt>
    <dgm:pt modelId="{E995235B-0E2A-4062-A9E2-E557A95517EE}" type="parTrans" cxnId="{D4141A2E-8E67-40F0-8F3B-3B2DB09A271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48DD61C-3DEC-45EC-AA52-F6B151364B0E}" type="sibTrans" cxnId="{D4141A2E-8E67-40F0-8F3B-3B2DB09A2711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B99A533-6E16-4094-BABA-690C27052E63}" type="pres">
      <dgm:prSet presAssocID="{96E6E6F8-3980-48AF-9AEE-51122C318B89}" presName="cycle" presStyleCnt="0">
        <dgm:presLayoutVars>
          <dgm:dir/>
          <dgm:resizeHandles val="exact"/>
        </dgm:presLayoutVars>
      </dgm:prSet>
      <dgm:spPr bwMode="auto"/>
    </dgm:pt>
    <dgm:pt modelId="{B254A7C0-23E8-4399-B6E7-9E23DA4C1FA0}" type="pres">
      <dgm:prSet presAssocID="{D07FF104-C30B-441C-B0BC-4E30C463DCB8}" presName="dummy" presStyleCnt="0"/>
      <dgm:spPr bwMode="auto"/>
    </dgm:pt>
    <dgm:pt modelId="{12CAFC94-642A-4324-9CEB-8326F5634E35}" type="pres">
      <dgm:prSet presAssocID="{D07FF104-C30B-441C-B0BC-4E30C463DCB8}" presName="node" presStyleLbl="revTx" presStyleIdx="0" presStyleCnt="5">
        <dgm:presLayoutVars>
          <dgm:bulletEnabled val="1"/>
        </dgm:presLayoutVars>
      </dgm:prSet>
      <dgm:spPr bwMode="auto"/>
    </dgm:pt>
    <dgm:pt modelId="{3FD3AD94-2769-44EE-9EB3-96A485A4F609}" type="pres">
      <dgm:prSet presAssocID="{2F31F255-7BD6-446F-B0CE-F235C8C6AC0E}" presName="sibTrans" presStyleLbl="node1" presStyleIdx="0" presStyleCnt="5"/>
      <dgm:spPr bwMode="auto"/>
    </dgm:pt>
    <dgm:pt modelId="{C0812C67-CFC6-4CA8-987E-F6B35218784E}" type="pres">
      <dgm:prSet presAssocID="{9F1707E8-DA29-4C54-8B4F-B548D3659240}" presName="dummy" presStyleCnt="0"/>
      <dgm:spPr bwMode="auto"/>
    </dgm:pt>
    <dgm:pt modelId="{6293CECF-F793-499A-B00F-73D9D5CECC75}" type="pres">
      <dgm:prSet presAssocID="{9F1707E8-DA29-4C54-8B4F-B548D3659240}" presName="node" presStyleLbl="revTx" presStyleIdx="1" presStyleCnt="5">
        <dgm:presLayoutVars>
          <dgm:bulletEnabled val="1"/>
        </dgm:presLayoutVars>
      </dgm:prSet>
      <dgm:spPr bwMode="auto"/>
    </dgm:pt>
    <dgm:pt modelId="{97EBF825-EA5E-40F3-9EDA-9626B40B435A}" type="pres">
      <dgm:prSet presAssocID="{0CC1B1FD-37A5-445B-ABF6-E7F8E116D39E}" presName="sibTrans" presStyleLbl="node1" presStyleIdx="1" presStyleCnt="5"/>
      <dgm:spPr bwMode="auto"/>
    </dgm:pt>
    <dgm:pt modelId="{3F4F220D-E23D-40FE-9CFE-419A6185D536}" type="pres">
      <dgm:prSet presAssocID="{E1E688DD-6187-4D94-BCE6-037DEEE00C29}" presName="dummy" presStyleCnt="0"/>
      <dgm:spPr bwMode="auto"/>
    </dgm:pt>
    <dgm:pt modelId="{C65F64DE-75DA-437C-8D8A-3ADBDFFCFB1D}" type="pres">
      <dgm:prSet presAssocID="{E1E688DD-6187-4D94-BCE6-037DEEE00C29}" presName="node" presStyleLbl="revTx" presStyleIdx="2" presStyleCnt="5">
        <dgm:presLayoutVars>
          <dgm:bulletEnabled val="1"/>
        </dgm:presLayoutVars>
      </dgm:prSet>
      <dgm:spPr bwMode="auto"/>
    </dgm:pt>
    <dgm:pt modelId="{DEA9E7D1-C492-4D6D-B2CF-40B07F9FB52B}" type="pres">
      <dgm:prSet presAssocID="{BFB5F2F5-BB45-422C-B3EA-051411C6DC68}" presName="sibTrans" presStyleLbl="node1" presStyleIdx="2" presStyleCnt="5"/>
      <dgm:spPr bwMode="auto"/>
    </dgm:pt>
    <dgm:pt modelId="{21666323-1FD6-48E2-9F45-B8561FA8E926}" type="pres">
      <dgm:prSet presAssocID="{C8DD0026-2E18-453D-B657-CDF32C66E896}" presName="dummy" presStyleCnt="0"/>
      <dgm:spPr bwMode="auto"/>
    </dgm:pt>
    <dgm:pt modelId="{EB863DE2-EABA-4371-A1C0-17FE844A1115}" type="pres">
      <dgm:prSet presAssocID="{C8DD0026-2E18-453D-B657-CDF32C66E896}" presName="node" presStyleLbl="revTx" presStyleIdx="3" presStyleCnt="5">
        <dgm:presLayoutVars>
          <dgm:bulletEnabled val="1"/>
        </dgm:presLayoutVars>
      </dgm:prSet>
      <dgm:spPr bwMode="auto"/>
    </dgm:pt>
    <dgm:pt modelId="{F23E674C-3DB0-408C-805D-2ABEEA39877A}" type="pres">
      <dgm:prSet presAssocID="{AD460DF7-9418-4D51-A8CB-CD0309007976}" presName="sibTrans" presStyleLbl="node1" presStyleIdx="3" presStyleCnt="5"/>
      <dgm:spPr bwMode="auto"/>
    </dgm:pt>
    <dgm:pt modelId="{2E6532CE-A2B7-4F5F-9950-E4D11817AC18}" type="pres">
      <dgm:prSet presAssocID="{20EFD3F0-A0FC-4B22-9B4C-083C49FBE685}" presName="dummy" presStyleCnt="0"/>
      <dgm:spPr bwMode="auto"/>
    </dgm:pt>
    <dgm:pt modelId="{2C488017-3938-464C-BD31-EABCA6154AC8}" type="pres">
      <dgm:prSet presAssocID="{20EFD3F0-A0FC-4B22-9B4C-083C49FBE685}" presName="node" presStyleLbl="revTx" presStyleIdx="4" presStyleCnt="5">
        <dgm:presLayoutVars>
          <dgm:bulletEnabled val="1"/>
        </dgm:presLayoutVars>
      </dgm:prSet>
      <dgm:spPr bwMode="auto"/>
    </dgm:pt>
    <dgm:pt modelId="{09752981-FD2A-4CC1-B8FF-D5F1A7E89957}" type="pres">
      <dgm:prSet presAssocID="{948DD61C-3DEC-45EC-AA52-F6B151364B0E}" presName="sibTrans" presStyleLbl="node1" presStyleIdx="4" presStyleCnt="5"/>
      <dgm:spPr bwMode="auto"/>
    </dgm:pt>
  </dgm:ptLst>
  <dgm:cxnLst>
    <dgm:cxn modelId="{05FFE41A-1ED0-48C1-8394-1CD1ABCB5780}" type="presOf" srcId="{2F31F255-7BD6-446F-B0CE-F235C8C6AC0E}" destId="{3FD3AD94-2769-44EE-9EB3-96A485A4F609}" srcOrd="0" destOrd="0" presId="urn:microsoft.com/office/officeart/2005/8/layout/cycle1"/>
    <dgm:cxn modelId="{A2C81A2B-C8DD-45FE-909D-2C2949726799}" type="presOf" srcId="{C8DD0026-2E18-453D-B657-CDF32C66E896}" destId="{EB863DE2-EABA-4371-A1C0-17FE844A1115}" srcOrd="0" destOrd="0" presId="urn:microsoft.com/office/officeart/2005/8/layout/cycle1"/>
    <dgm:cxn modelId="{D4141A2E-8E67-40F0-8F3B-3B2DB09A2711}" srcId="{96E6E6F8-3980-48AF-9AEE-51122C318B89}" destId="{20EFD3F0-A0FC-4B22-9B4C-083C49FBE685}" srcOrd="4" destOrd="0" parTransId="{E995235B-0E2A-4062-A9E2-E557A95517EE}" sibTransId="{948DD61C-3DEC-45EC-AA52-F6B151364B0E}"/>
    <dgm:cxn modelId="{36FBBD5C-93A9-4C68-ACC7-4FCB40371FFB}" type="presOf" srcId="{96E6E6F8-3980-48AF-9AEE-51122C318B89}" destId="{6B99A533-6E16-4094-BABA-690C27052E63}" srcOrd="0" destOrd="0" presId="urn:microsoft.com/office/officeart/2005/8/layout/cycle1"/>
    <dgm:cxn modelId="{4FD39B55-24A3-41F6-B791-E911BBD684B9}" type="presOf" srcId="{AD460DF7-9418-4D51-A8CB-CD0309007976}" destId="{F23E674C-3DB0-408C-805D-2ABEEA39877A}" srcOrd="0" destOrd="0" presId="urn:microsoft.com/office/officeart/2005/8/layout/cycle1"/>
    <dgm:cxn modelId="{1514A155-2195-41E2-9438-3F379C7A839F}" srcId="{96E6E6F8-3980-48AF-9AEE-51122C318B89}" destId="{9F1707E8-DA29-4C54-8B4F-B548D3659240}" srcOrd="1" destOrd="0" parTransId="{B65F1917-7CB9-4A52-8693-BA1184913851}" sibTransId="{0CC1B1FD-37A5-445B-ABF6-E7F8E116D39E}"/>
    <dgm:cxn modelId="{2EDA6C9E-9AD3-4EE6-AF1D-2620A9B3B042}" type="presOf" srcId="{0CC1B1FD-37A5-445B-ABF6-E7F8E116D39E}" destId="{97EBF825-EA5E-40F3-9EDA-9626B40B435A}" srcOrd="0" destOrd="0" presId="urn:microsoft.com/office/officeart/2005/8/layout/cycle1"/>
    <dgm:cxn modelId="{9A47E3B1-A6E5-476A-BCA6-800E6665FF28}" type="presOf" srcId="{BFB5F2F5-BB45-422C-B3EA-051411C6DC68}" destId="{DEA9E7D1-C492-4D6D-B2CF-40B07F9FB52B}" srcOrd="0" destOrd="0" presId="urn:microsoft.com/office/officeart/2005/8/layout/cycle1"/>
    <dgm:cxn modelId="{ABD19BB6-6ABA-4501-BAA7-D1708E6ED315}" srcId="{96E6E6F8-3980-48AF-9AEE-51122C318B89}" destId="{D07FF104-C30B-441C-B0BC-4E30C463DCB8}" srcOrd="0" destOrd="0" parTransId="{428A5A26-770D-45EF-BDD4-6C540B1D15DC}" sibTransId="{2F31F255-7BD6-446F-B0CE-F235C8C6AC0E}"/>
    <dgm:cxn modelId="{17D127C2-A4CB-4080-954D-23F98829E35C}" type="presOf" srcId="{9F1707E8-DA29-4C54-8B4F-B548D3659240}" destId="{6293CECF-F793-499A-B00F-73D9D5CECC75}" srcOrd="0" destOrd="0" presId="urn:microsoft.com/office/officeart/2005/8/layout/cycle1"/>
    <dgm:cxn modelId="{40C571C5-59C0-4DA2-A3EF-85E25888FAE5}" type="presOf" srcId="{D07FF104-C30B-441C-B0BC-4E30C463DCB8}" destId="{12CAFC94-642A-4324-9CEB-8326F5634E35}" srcOrd="0" destOrd="0" presId="urn:microsoft.com/office/officeart/2005/8/layout/cycle1"/>
    <dgm:cxn modelId="{D02EAED0-82C4-48D8-989A-5A7BC96EAFDD}" type="presOf" srcId="{E1E688DD-6187-4D94-BCE6-037DEEE00C29}" destId="{C65F64DE-75DA-437C-8D8A-3ADBDFFCFB1D}" srcOrd="0" destOrd="0" presId="urn:microsoft.com/office/officeart/2005/8/layout/cycle1"/>
    <dgm:cxn modelId="{273C7BD7-BA26-4B06-9C3F-01284C2B0D53}" srcId="{96E6E6F8-3980-48AF-9AEE-51122C318B89}" destId="{C8DD0026-2E18-453D-B657-CDF32C66E896}" srcOrd="3" destOrd="0" parTransId="{918196D4-2326-49A4-8D40-B6BEFA3B3EE9}" sibTransId="{AD460DF7-9418-4D51-A8CB-CD0309007976}"/>
    <dgm:cxn modelId="{2E74E9DE-E472-4C5C-9285-5154235C8A8C}" srcId="{96E6E6F8-3980-48AF-9AEE-51122C318B89}" destId="{E1E688DD-6187-4D94-BCE6-037DEEE00C29}" srcOrd="2" destOrd="0" parTransId="{2A785341-8A99-4688-A781-2437FB9AD23A}" sibTransId="{BFB5F2F5-BB45-422C-B3EA-051411C6DC68}"/>
    <dgm:cxn modelId="{9E7F0CE5-8329-4F39-BF10-C651D6D57D72}" type="presOf" srcId="{948DD61C-3DEC-45EC-AA52-F6B151364B0E}" destId="{09752981-FD2A-4CC1-B8FF-D5F1A7E89957}" srcOrd="0" destOrd="0" presId="urn:microsoft.com/office/officeart/2005/8/layout/cycle1"/>
    <dgm:cxn modelId="{7A8DB0FE-AE78-40CC-B65E-6203EDADACFB}" type="presOf" srcId="{20EFD3F0-A0FC-4B22-9B4C-083C49FBE685}" destId="{2C488017-3938-464C-BD31-EABCA6154AC8}" srcOrd="0" destOrd="0" presId="urn:microsoft.com/office/officeart/2005/8/layout/cycle1"/>
    <dgm:cxn modelId="{6080B2C2-5B69-4D68-A3D3-E0830E5CE594}" type="presParOf" srcId="{6B99A533-6E16-4094-BABA-690C27052E63}" destId="{B254A7C0-23E8-4399-B6E7-9E23DA4C1FA0}" srcOrd="0" destOrd="0" presId="urn:microsoft.com/office/officeart/2005/8/layout/cycle1"/>
    <dgm:cxn modelId="{F87009FD-6BED-4A9C-8890-08C86BE84064}" type="presParOf" srcId="{6B99A533-6E16-4094-BABA-690C27052E63}" destId="{12CAFC94-642A-4324-9CEB-8326F5634E35}" srcOrd="1" destOrd="0" presId="urn:microsoft.com/office/officeart/2005/8/layout/cycle1"/>
    <dgm:cxn modelId="{37C23EEA-AC22-4197-B02F-4B6F0D66F783}" type="presParOf" srcId="{6B99A533-6E16-4094-BABA-690C27052E63}" destId="{3FD3AD94-2769-44EE-9EB3-96A485A4F609}" srcOrd="2" destOrd="0" presId="urn:microsoft.com/office/officeart/2005/8/layout/cycle1"/>
    <dgm:cxn modelId="{A4BA29CA-2314-4BFF-AF71-06371D5D6956}" type="presParOf" srcId="{6B99A533-6E16-4094-BABA-690C27052E63}" destId="{C0812C67-CFC6-4CA8-987E-F6B35218784E}" srcOrd="3" destOrd="0" presId="urn:microsoft.com/office/officeart/2005/8/layout/cycle1"/>
    <dgm:cxn modelId="{4DBEA2B4-E918-44EF-9B93-CCF5A40BC4EA}" type="presParOf" srcId="{6B99A533-6E16-4094-BABA-690C27052E63}" destId="{6293CECF-F793-499A-B00F-73D9D5CECC75}" srcOrd="4" destOrd="0" presId="urn:microsoft.com/office/officeart/2005/8/layout/cycle1"/>
    <dgm:cxn modelId="{E3696E26-185A-4FB0-9BA5-E1AD33DE9A7D}" type="presParOf" srcId="{6B99A533-6E16-4094-BABA-690C27052E63}" destId="{97EBF825-EA5E-40F3-9EDA-9626B40B435A}" srcOrd="5" destOrd="0" presId="urn:microsoft.com/office/officeart/2005/8/layout/cycle1"/>
    <dgm:cxn modelId="{0BF5D9B4-3A72-4460-8EA3-D9C955604E7A}" type="presParOf" srcId="{6B99A533-6E16-4094-BABA-690C27052E63}" destId="{3F4F220D-E23D-40FE-9CFE-419A6185D536}" srcOrd="6" destOrd="0" presId="urn:microsoft.com/office/officeart/2005/8/layout/cycle1"/>
    <dgm:cxn modelId="{3AE2DEFF-8934-4EA3-8895-D44C8B9AE406}" type="presParOf" srcId="{6B99A533-6E16-4094-BABA-690C27052E63}" destId="{C65F64DE-75DA-437C-8D8A-3ADBDFFCFB1D}" srcOrd="7" destOrd="0" presId="urn:microsoft.com/office/officeart/2005/8/layout/cycle1"/>
    <dgm:cxn modelId="{A39CF1FD-7B49-4B6A-94E7-E907867BFD5A}" type="presParOf" srcId="{6B99A533-6E16-4094-BABA-690C27052E63}" destId="{DEA9E7D1-C492-4D6D-B2CF-40B07F9FB52B}" srcOrd="8" destOrd="0" presId="urn:microsoft.com/office/officeart/2005/8/layout/cycle1"/>
    <dgm:cxn modelId="{C4C295C5-3D4A-4343-9CC5-C7916144BBD8}" type="presParOf" srcId="{6B99A533-6E16-4094-BABA-690C27052E63}" destId="{21666323-1FD6-48E2-9F45-B8561FA8E926}" srcOrd="9" destOrd="0" presId="urn:microsoft.com/office/officeart/2005/8/layout/cycle1"/>
    <dgm:cxn modelId="{2BA34C59-B2C1-4254-99B8-377E24D9B20C}" type="presParOf" srcId="{6B99A533-6E16-4094-BABA-690C27052E63}" destId="{EB863DE2-EABA-4371-A1C0-17FE844A1115}" srcOrd="10" destOrd="0" presId="urn:microsoft.com/office/officeart/2005/8/layout/cycle1"/>
    <dgm:cxn modelId="{A1AE8014-6380-416A-AD9A-40EF96E2C630}" type="presParOf" srcId="{6B99A533-6E16-4094-BABA-690C27052E63}" destId="{F23E674C-3DB0-408C-805D-2ABEEA39877A}" srcOrd="11" destOrd="0" presId="urn:microsoft.com/office/officeart/2005/8/layout/cycle1"/>
    <dgm:cxn modelId="{3978705D-C009-4E77-BCB6-6AD6ABB2E3EA}" type="presParOf" srcId="{6B99A533-6E16-4094-BABA-690C27052E63}" destId="{2E6532CE-A2B7-4F5F-9950-E4D11817AC18}" srcOrd="12" destOrd="0" presId="urn:microsoft.com/office/officeart/2005/8/layout/cycle1"/>
    <dgm:cxn modelId="{2E3BDDE9-8D43-4AF1-8262-023AE87D88F0}" type="presParOf" srcId="{6B99A533-6E16-4094-BABA-690C27052E63}" destId="{2C488017-3938-464C-BD31-EABCA6154AC8}" srcOrd="13" destOrd="0" presId="urn:microsoft.com/office/officeart/2005/8/layout/cycle1"/>
    <dgm:cxn modelId="{F178F9C1-6E8F-4EA2-AEAB-E764006545C6}" type="presParOf" srcId="{6B99A533-6E16-4094-BABA-690C27052E63}" destId="{09752981-FD2A-4CC1-B8FF-D5F1A7E8995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AFC94-642A-4324-9CEB-8326F5634E35}">
      <dsp:nvSpPr>
        <dsp:cNvPr id="0" name=""/>
        <dsp:cNvSpPr/>
      </dsp:nvSpPr>
      <dsp:spPr bwMode="auto"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400" kern="1200"/>
            <a:t>Station 1</a:t>
          </a:r>
          <a:endParaRPr sz="3400" kern="1200"/>
        </a:p>
      </dsp:txBody>
      <dsp:txXfrm>
        <a:off x="4704665" y="39140"/>
        <a:ext cx="1341437" cy="1341437"/>
      </dsp:txXfrm>
    </dsp:sp>
    <dsp:sp modelId="{3FD3AD94-2769-44EE-9EB3-96A485A4F609}">
      <dsp:nvSpPr>
        <dsp:cNvPr id="0" name=""/>
        <dsp:cNvSpPr/>
      </dsp:nvSpPr>
      <dsp:spPr bwMode="auto"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3CECF-F793-499A-B00F-73D9D5CECC75}">
      <dsp:nvSpPr>
        <dsp:cNvPr id="0" name=""/>
        <dsp:cNvSpPr/>
      </dsp:nvSpPr>
      <dsp:spPr bwMode="auto"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400" kern="1200"/>
            <a:t>Station 2</a:t>
          </a:r>
          <a:endParaRPr sz="3400" kern="1200"/>
        </a:p>
      </dsp:txBody>
      <dsp:txXfrm>
        <a:off x="5515145" y="2533541"/>
        <a:ext cx="1341437" cy="1341437"/>
      </dsp:txXfrm>
    </dsp:sp>
    <dsp:sp modelId="{97EBF825-EA5E-40F3-9EDA-9626B40B435A}">
      <dsp:nvSpPr>
        <dsp:cNvPr id="0" name=""/>
        <dsp:cNvSpPr/>
      </dsp:nvSpPr>
      <dsp:spPr bwMode="auto"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F64DE-75DA-437C-8D8A-3ADBDFFCFB1D}">
      <dsp:nvSpPr>
        <dsp:cNvPr id="0" name=""/>
        <dsp:cNvSpPr/>
      </dsp:nvSpPr>
      <dsp:spPr bwMode="auto"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400" kern="1200"/>
            <a:t>Station 3</a:t>
          </a:r>
          <a:endParaRPr sz="3400" kern="1200"/>
        </a:p>
      </dsp:txBody>
      <dsp:txXfrm>
        <a:off x="3393281" y="4075166"/>
        <a:ext cx="1341437" cy="1341437"/>
      </dsp:txXfrm>
    </dsp:sp>
    <dsp:sp modelId="{DEA9E7D1-C492-4D6D-B2CF-40B07F9FB52B}">
      <dsp:nvSpPr>
        <dsp:cNvPr id="0" name=""/>
        <dsp:cNvSpPr/>
      </dsp:nvSpPr>
      <dsp:spPr bwMode="auto"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63DE2-EABA-4371-A1C0-17FE844A1115}">
      <dsp:nvSpPr>
        <dsp:cNvPr id="0" name=""/>
        <dsp:cNvSpPr/>
      </dsp:nvSpPr>
      <dsp:spPr bwMode="auto"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400" kern="1200"/>
            <a:t>Station 4</a:t>
          </a:r>
          <a:endParaRPr sz="3400" kern="1200"/>
        </a:p>
      </dsp:txBody>
      <dsp:txXfrm>
        <a:off x="1271416" y="2533541"/>
        <a:ext cx="1341437" cy="1341437"/>
      </dsp:txXfrm>
    </dsp:sp>
    <dsp:sp modelId="{F23E674C-3DB0-408C-805D-2ABEEA39877A}">
      <dsp:nvSpPr>
        <dsp:cNvPr id="0" name=""/>
        <dsp:cNvSpPr/>
      </dsp:nvSpPr>
      <dsp:spPr bwMode="auto"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8017-3938-464C-BD31-EABCA6154AC8}">
      <dsp:nvSpPr>
        <dsp:cNvPr id="0" name=""/>
        <dsp:cNvSpPr/>
      </dsp:nvSpPr>
      <dsp:spPr bwMode="auto"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400" kern="1200"/>
            <a:t>Station 5</a:t>
          </a:r>
          <a:endParaRPr sz="3400" kern="1200"/>
        </a:p>
      </dsp:txBody>
      <dsp:txXfrm>
        <a:off x="2081896" y="39140"/>
        <a:ext cx="1341437" cy="1341437"/>
      </dsp:txXfrm>
    </dsp:sp>
    <dsp:sp modelId="{09752981-FD2A-4CC1-B8FF-D5F1A7E89957}">
      <dsp:nvSpPr>
        <dsp:cNvPr id="0" name=""/>
        <dsp:cNvSpPr/>
      </dsp:nvSpPr>
      <dsp:spPr bwMode="auto"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8B671C-8271-41A6-B58F-64B170CD8380}" type="datetimeFigureOut">
              <a:rPr lang="de-DE"/>
              <a:t>22.10.2024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4F4382-A06E-455E-BF27-9B4B4A40C07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F59683-F6D6-1725-FB27-1EB4A827EB4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4ABF79-4866-6C3A-8835-DCAF97045F6B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EE39C5-0EAE-6246-AEDD-B434E8FB40C9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dirty="0">
                <a:latin typeface="Arial"/>
                <a:cs typeface="+mn-cs"/>
              </a:rPr>
              <a:t>Welche Medien kennst du?</a:t>
            </a:r>
            <a:endParaRPr lang="de-DE" dirty="0"/>
          </a:p>
          <a:p>
            <a:pPr>
              <a:defRPr/>
            </a:pPr>
            <a:r>
              <a:rPr lang="de-DE" sz="1200" dirty="0">
                <a:latin typeface="Arial"/>
                <a:cs typeface="+mn-cs"/>
              </a:rPr>
              <a:t>Welche Sozialen Netzwerke kennst du?</a:t>
            </a:r>
            <a:endParaRPr lang="de-DE" dirty="0"/>
          </a:p>
          <a:p>
            <a:pPr>
              <a:defRPr/>
            </a:pPr>
            <a:r>
              <a:rPr lang="de-DE" sz="1200" dirty="0">
                <a:latin typeface="Arial"/>
                <a:cs typeface="+mn-cs"/>
              </a:rPr>
              <a:t>Wie bzw. wozu nutzt du diese?</a:t>
            </a:r>
            <a:endParaRPr lang="de-DE" dirty="0"/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940451-5EAB-7076-A5C5-73C8E99588F2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Hinweis an die Lehrkraft: je nach zur Verfügung stehender Zeit kann sich das Durchlaufen auf 2-3 Stationen beziehen. Wenn sich die SuS vertiefend mit dem Thema auseinandersetzen sollen, bietet sich das Durchlaufen aller Stationen an.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A4F4382-A06E-455E-BF27-9B4B4A40C07B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5F2063-B0DF-F7D6-166A-40313FB9A08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2EA930-DE1E-2356-ED45-988D4DFB79F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30FF27-DF02-5C9D-87DA-D213EC4EBAC6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C05ECC-635F-8BCE-72AA-78D92AA9C809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CDF609-DA73-4E5B-391A-116D5427D110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A74A3B-2328-403F-1CE5-29364A4B0B9C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22.10.2024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themen/medien-journalismus/soziale-medien/545485/soziale-medien-und-die-kommunikation-politischer-und-staatlicher-institution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camp.digital/politische-kommunikation-erkenntnisse-zum-juengsten-wahlkampf-in-den-sozialen-medien/" TargetMode="External"/><Relationship Id="rId5" Type="http://schemas.openxmlformats.org/officeDocument/2006/relationships/hyperlink" Target="https://www.spektrum.de/news/wie-soziale-medien-die-wahlen-im-jahr-2024-weltweit-beeinflussen/2207580" TargetMode="External"/><Relationship Id="rId4" Type="http://schemas.openxmlformats.org/officeDocument/2006/relationships/hyperlink" Target="https://www.bpb.de/lernen/digitale-bildung/politische-bildung-in-einer-digitalen-welt/unterrichtsmaterialien/506332/hintergrund-wie-wirkt-sich-die-nutzung-digitaler-plattformen-auf-meinungsbildungsprozesse-a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Bildquellen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Arial"/>
                <a:cs typeface="Arial"/>
              </a:rPr>
              <a:t>Folie 2 	Social Media von Merakist, via Unsplash.com, 3.10.2024</a:t>
            </a:r>
            <a:endParaRPr/>
          </a:p>
        </p:txBody>
      </p:sp>
      <p:sp>
        <p:nvSpPr>
          <p:cNvPr id="5" name="Titel 1"/>
          <p:cNvSpPr txBox="1"/>
          <p:nvPr/>
        </p:nvSpPr>
        <p:spPr bwMode="auto">
          <a:xfrm>
            <a:off x="838200" y="2646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>
                <a:latin typeface="Arial"/>
                <a:cs typeface="Arial"/>
              </a:rPr>
              <a:t>Verwendete Literatur</a:t>
            </a:r>
            <a:endParaRPr/>
          </a:p>
        </p:txBody>
      </p:sp>
      <p:sp>
        <p:nvSpPr>
          <p:cNvPr id="6" name="Textfeld 5"/>
          <p:cNvSpPr txBox="1"/>
          <p:nvPr/>
        </p:nvSpPr>
        <p:spPr bwMode="auto">
          <a:xfrm>
            <a:off x="892594" y="3069610"/>
            <a:ext cx="101106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Arial"/>
                <a:cs typeface="Arial"/>
              </a:rPr>
              <a:t>Dr. Jörg Haßler, Soziale Medien und die Kommunikation politischer und staatlicher Institutionen, in: </a:t>
            </a:r>
            <a:r>
              <a:rPr lang="de-DE" sz="1400" u="sng">
                <a:latin typeface="Arial"/>
                <a:cs typeface="Arial"/>
                <a:hlinkClick r:id="rId3" tooltip="https://www.bpb.de/themen/medien-journalismus/soziale-medien/545485/soziale-medien-und-die-kommunikation-politischer-und-staatlicher-institutionen/"/>
              </a:rPr>
              <a:t>https://www.bpb.de/themen/medien-journalismus/soziale-medien/545485/soziale-medien-und-die-kommunikation-politischer-und-staatlicher-institutionen/</a:t>
            </a:r>
            <a:r>
              <a:rPr lang="de-DE" sz="1400">
                <a:latin typeface="Arial"/>
                <a:cs typeface="Arial"/>
              </a:rPr>
              <a:t> (DL vom 4.10.2024)</a:t>
            </a:r>
            <a:endParaRPr/>
          </a:p>
          <a:p>
            <a:pPr>
              <a:defRPr/>
            </a:pPr>
            <a:r>
              <a:rPr lang="de-DE" sz="1400">
                <a:latin typeface="Arial"/>
                <a:cs typeface="Arial"/>
              </a:rPr>
              <a:t>Jakob von Lindern, Politische Bildung in der digitalen Welt. Hintergrund: Wie wirkt sich die Nutzung digitaler Plattformen auf die Meinungsbildung aus?, in: </a:t>
            </a:r>
            <a:r>
              <a:rPr lang="de-DE" sz="1400" u="sng">
                <a:latin typeface="Arial"/>
                <a:cs typeface="Arial"/>
                <a:hlinkClick r:id="rId4" tooltip="https://www.bpb.de/lernen/digitale-bildung/politische-bildung-in-einer-digitalen-welt/unterrichtsmaterialien/506332/hintergrund-wie-wirkt-sich-die-nutzung-digitaler-plattformen-auf-meinungsbildungsprozesse-aus/"/>
              </a:rPr>
              <a:t>https://www.bpb.de/lernen/digitale-bildung/politische-bildung-in-einer-digitalen-welt/unterrichtsmaterialien/506332/hintergrund-wie-wirkt-sich-die-nutzung-digitaler-plattformen-auf-meinungsbildungsprozesse-aus/</a:t>
            </a:r>
            <a:r>
              <a:rPr lang="de-DE" sz="1400">
                <a:latin typeface="Arial"/>
                <a:cs typeface="Arial"/>
              </a:rPr>
              <a:t> (DL vom 3.10.2024)</a:t>
            </a:r>
            <a:endParaRPr/>
          </a:p>
          <a:p>
            <a:pPr>
              <a:defRPr/>
            </a:pPr>
            <a:r>
              <a:rPr lang="de-DE" sz="1400">
                <a:latin typeface="Arial"/>
                <a:cs typeface="Arial"/>
              </a:rPr>
              <a:t>Heidi Ledford, Superwahljahr 2024, in: </a:t>
            </a:r>
            <a:r>
              <a:rPr lang="de-DE" sz="1400" u="sng">
                <a:latin typeface="Arial"/>
                <a:cs typeface="Arial"/>
                <a:hlinkClick r:id="rId5" tooltip="https://www.spektrum.de/news/wie-soziale-medien-die-wahlen-im-jahr-2024-weltweit-beeinflussen/2207580"/>
              </a:rPr>
              <a:t>https://www.spektrum.de/news/wie-soziale-medien-die-wahlen-im-jahr-2024-weltweit-beeinflussen/2207580</a:t>
            </a:r>
            <a:r>
              <a:rPr lang="de-DE" sz="1400">
                <a:latin typeface="Arial"/>
                <a:cs typeface="Arial"/>
              </a:rPr>
              <a:t> (DL vom 4.10.2024)</a:t>
            </a:r>
            <a:endParaRPr/>
          </a:p>
          <a:p>
            <a:pPr>
              <a:defRPr/>
            </a:pPr>
            <a:r>
              <a:rPr lang="de-DE" sz="1400">
                <a:latin typeface="Arial"/>
                <a:cs typeface="Arial"/>
              </a:rPr>
              <a:t>Richard Schwenn, Benjamin Triebe, Politische Kommunikation: Erkenntnisse zum jüngsten Wahlkampf in den sozialen Medien, in: </a:t>
            </a:r>
            <a:r>
              <a:rPr lang="de-DE" sz="1400" u="sng">
                <a:latin typeface="Arial"/>
                <a:cs typeface="Arial"/>
                <a:hlinkClick r:id="rId6" tooltip="https://www.basecamp.digital/politische-kommunikation-erkenntnisse-zum-juengsten-wahlkampf-in-den-sozialen-medien/"/>
              </a:rPr>
              <a:t>https://www.basecamp.digital/politische-kommunikation-erkenntnisse-zum-juengsten-wahlkampf-in-den-sozialen-medien/</a:t>
            </a:r>
            <a:r>
              <a:rPr lang="de-DE" sz="1400">
                <a:latin typeface="Arial"/>
                <a:cs typeface="Arial"/>
              </a:rPr>
              <a:t> (DL vom 03.10.2024)</a:t>
            </a:r>
            <a:endParaRPr/>
          </a:p>
          <a:p>
            <a:pPr>
              <a:defRPr/>
            </a:pPr>
            <a:endParaRPr lang="de-DE"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rcRect t="22743" b="18515"/>
          <a:stretch/>
        </p:blipFill>
        <p:spPr bwMode="auto">
          <a:xfrm>
            <a:off x="939976" y="1049867"/>
            <a:ext cx="10312047" cy="4543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219296"/>
              </p:ext>
            </p:extLst>
          </p:nvPr>
        </p:nvGraphicFramePr>
        <p:xfrm>
          <a:off x="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 bwMode="auto">
          <a:xfrm>
            <a:off x="7712015" y="992038"/>
            <a:ext cx="3847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Ihr findet im Raum verteilt 5 Stationen. </a:t>
            </a:r>
            <a:endParaRPr dirty="0"/>
          </a:p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Ordnet euch einer Station (5-6 Personen) zu!</a:t>
            </a:r>
            <a:endParaRPr dirty="0"/>
          </a:p>
          <a:p>
            <a:pPr>
              <a:defRPr/>
            </a:pPr>
            <a:endParaRPr lang="de-DE" sz="2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Lest die Frage und sprecht darüber in der Gruppe!</a:t>
            </a:r>
            <a:endParaRPr dirty="0"/>
          </a:p>
          <a:p>
            <a:pPr>
              <a:defRPr/>
            </a:pPr>
            <a:endParaRPr lang="de-DE" sz="2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Auf ein Signal geht ihr im Uhrzeigersinn zur nächsten Station.</a:t>
            </a:r>
            <a:endParaRPr dirty="0"/>
          </a:p>
          <a:p>
            <a:pPr>
              <a:defRPr/>
            </a:pPr>
            <a:endParaRPr lang="de-DE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13232" y="512064"/>
            <a:ext cx="36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latin typeface="Arial"/>
                <a:cs typeface="Arial"/>
              </a:rPr>
              <a:t>Station 1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713232" y="1042416"/>
            <a:ext cx="782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Warum sind Medien wichtig für die Demokratie?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13232" y="512064"/>
            <a:ext cx="36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latin typeface="Arial"/>
                <a:cs typeface="Arial"/>
              </a:rPr>
              <a:t>Station 2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713232" y="1042416"/>
            <a:ext cx="7918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Bist du schon einmal politischen Inhalten auf </a:t>
            </a:r>
            <a:r>
              <a:rPr lang="de-DE" sz="3600" dirty="0" err="1">
                <a:latin typeface="Arial"/>
                <a:cs typeface="Arial"/>
              </a:rPr>
              <a:t>Social</a:t>
            </a:r>
            <a:r>
              <a:rPr lang="de-DE" sz="3600" dirty="0">
                <a:latin typeface="Arial"/>
                <a:cs typeface="Arial"/>
              </a:rPr>
              <a:t> Media begegnet?</a:t>
            </a:r>
            <a:endParaRPr sz="3600" dirty="0"/>
          </a:p>
          <a:p>
            <a:pPr>
              <a:defRPr/>
            </a:pPr>
            <a:endParaRPr lang="de-DE" sz="36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In welcher Form?</a:t>
            </a:r>
            <a:endParaRPr sz="3600" dirty="0"/>
          </a:p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Mit welchen Inhalten?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13232" y="512064"/>
            <a:ext cx="36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latin typeface="Arial"/>
                <a:cs typeface="Arial"/>
              </a:rPr>
              <a:t>Station 3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713232" y="1042416"/>
            <a:ext cx="9966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Welche Rolle spielen digitale Medien für den Zugang zu Informationen?</a:t>
            </a:r>
            <a:endParaRPr sz="3600" dirty="0"/>
          </a:p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In welchen digitalen Medien informierst du dich?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13232" y="512064"/>
            <a:ext cx="36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latin typeface="Arial"/>
                <a:cs typeface="Arial"/>
              </a:rPr>
              <a:t>Station 4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713232" y="1042416"/>
            <a:ext cx="957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rial"/>
                <a:cs typeface="Arial"/>
              </a:rPr>
              <a:t>Welche Rolle haben Unternehmen, wie z. B. X, Google oder </a:t>
            </a:r>
            <a:r>
              <a:rPr lang="de-DE" sz="3600" dirty="0" err="1">
                <a:latin typeface="Arial"/>
                <a:cs typeface="Arial"/>
              </a:rPr>
              <a:t>Meta</a:t>
            </a:r>
            <a:r>
              <a:rPr lang="de-DE" sz="3600" dirty="0">
                <a:latin typeface="Arial"/>
                <a:cs typeface="Arial"/>
              </a:rPr>
              <a:t>, und Gesetzgeber für den Zugang von Informationen auf </a:t>
            </a:r>
            <a:r>
              <a:rPr lang="de-DE" sz="3600" dirty="0" err="1">
                <a:latin typeface="Arial"/>
                <a:cs typeface="Arial"/>
              </a:rPr>
              <a:t>Social</a:t>
            </a:r>
            <a:r>
              <a:rPr lang="de-DE" sz="3600" dirty="0">
                <a:latin typeface="Arial"/>
                <a:cs typeface="Arial"/>
              </a:rPr>
              <a:t> Media?</a:t>
            </a:r>
            <a:endParaRPr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713232" y="512064"/>
            <a:ext cx="36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dirty="0">
                <a:latin typeface="Arial"/>
                <a:cs typeface="Arial"/>
              </a:rPr>
              <a:t>Station 5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713232" y="1042416"/>
            <a:ext cx="8970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Wahlkämpfe finden zunehmend in den Sozialen Medien statt (z. B. Europawahl, Landtagswahl, US-Wahl). 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Welche Vor- und Nachteile siehst du darin, Wahlkämpfe in den Sozialen Medien zu führen?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257094" y="949984"/>
            <a:ext cx="1167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4000" dirty="0">
                <a:latin typeface="Arial"/>
                <a:cs typeface="Arial"/>
              </a:rPr>
              <a:t>„Sollte Wahlwerbung in den Sozialen Medien verboten werden?“</a:t>
            </a:r>
            <a:endParaRPr dirty="0"/>
          </a:p>
        </p:txBody>
      </p:sp>
      <p:sp>
        <p:nvSpPr>
          <p:cNvPr id="3" name="Pfeil: nach links und rechts 2"/>
          <p:cNvSpPr/>
          <p:nvPr/>
        </p:nvSpPr>
        <p:spPr bwMode="auto">
          <a:xfrm>
            <a:off x="2411258" y="2937728"/>
            <a:ext cx="7641843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rgbClr val="662483"/>
          </a:solidFill>
          <a:ln>
            <a:solidFill>
              <a:srgbClr val="66248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Arial"/>
              <a:cs typeface="Arial"/>
            </a:endParaRPr>
          </a:p>
        </p:txBody>
      </p:sp>
      <p:pic>
        <p:nvPicPr>
          <p:cNvPr id="4" name="Grafik 3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6931324" y="3232486"/>
            <a:ext cx="457200" cy="457200"/>
          </a:xfrm>
          <a:prstGeom prst="rect">
            <a:avLst/>
          </a:prstGeom>
        </p:spPr>
      </p:pic>
      <p:pic>
        <p:nvPicPr>
          <p:cNvPr id="5" name="Grafik 4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714580" y="3232487"/>
            <a:ext cx="457200" cy="457200"/>
          </a:xfrm>
          <a:prstGeom prst="rect">
            <a:avLst/>
          </a:prstGeom>
        </p:spPr>
      </p:pic>
      <p:pic>
        <p:nvPicPr>
          <p:cNvPr id="6" name="Grafik 5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8341428" y="3232486"/>
            <a:ext cx="457200" cy="457200"/>
          </a:xfrm>
          <a:prstGeom prst="rect">
            <a:avLst/>
          </a:prstGeom>
        </p:spPr>
      </p:pic>
      <p:pic>
        <p:nvPicPr>
          <p:cNvPr id="7" name="Grafik 6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8993541" y="3232486"/>
            <a:ext cx="457200" cy="457200"/>
          </a:xfrm>
          <a:prstGeom prst="rect">
            <a:avLst/>
          </a:prstGeom>
        </p:spPr>
      </p:pic>
      <p:pic>
        <p:nvPicPr>
          <p:cNvPr id="8" name="Grafik 7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9">
            <a:off x="3185615" y="3231249"/>
            <a:ext cx="457200" cy="457200"/>
          </a:xfrm>
          <a:prstGeom prst="rect">
            <a:avLst/>
          </a:prstGeom>
        </p:spPr>
      </p:pic>
      <p:pic>
        <p:nvPicPr>
          <p:cNvPr id="9" name="Grafik 8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9">
            <a:off x="3837728" y="3231249"/>
            <a:ext cx="457200" cy="457200"/>
          </a:xfrm>
          <a:prstGeom prst="rect">
            <a:avLst/>
          </a:prstGeom>
        </p:spPr>
      </p:pic>
      <p:pic>
        <p:nvPicPr>
          <p:cNvPr id="10" name="Grafik 9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9">
            <a:off x="4464576" y="3231248"/>
            <a:ext cx="457200" cy="457200"/>
          </a:xfrm>
          <a:prstGeom prst="rect">
            <a:avLst/>
          </a:prstGeom>
        </p:spPr>
      </p:pic>
      <p:pic>
        <p:nvPicPr>
          <p:cNvPr id="11" name="Grafik 10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9">
            <a:off x="5116689" y="3231248"/>
            <a:ext cx="457200" cy="457200"/>
          </a:xfrm>
          <a:prstGeom prst="rect">
            <a:avLst/>
          </a:prstGeom>
        </p:spPr>
      </p:pic>
      <p:pic>
        <p:nvPicPr>
          <p:cNvPr id="12" name="Grafik 11" descr="Schuhabdrücke mit einfarbiger Füll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0800000">
            <a:off x="6010589" y="3224057"/>
            <a:ext cx="457200" cy="457200"/>
          </a:xfrm>
          <a:prstGeom prst="rect">
            <a:avLst/>
          </a:prstGeom>
        </p:spPr>
      </p:pic>
      <p:pic>
        <p:nvPicPr>
          <p:cNvPr id="13" name="Grafik 12" descr="Schuhabdrücke mit einfarbiger Füll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800000">
            <a:off x="1375700" y="3231248"/>
            <a:ext cx="457200" cy="457200"/>
          </a:xfrm>
          <a:prstGeom prst="rect">
            <a:avLst/>
          </a:prstGeom>
        </p:spPr>
      </p:pic>
      <p:pic>
        <p:nvPicPr>
          <p:cNvPr id="14" name="Grafik 13" descr="Schuhabdrücke mit einfarbiger Füll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800000">
            <a:off x="10402859" y="3200041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DocSecurity>0</DocSecurity>
  <PresentationFormat>Breitbild</PresentationFormat>
  <Paragraphs>51</Paragraphs>
  <Slides>11</Slides>
  <Notes>11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Weber, Alexandra</dc:creator>
  <cp:keywords/>
  <dc:description/>
  <cp:lastModifiedBy>Weber, Alexandra</cp:lastModifiedBy>
  <cp:revision>32</cp:revision>
  <dcterms:created xsi:type="dcterms:W3CDTF">2024-06-12T15:52:19Z</dcterms:created>
  <dcterms:modified xsi:type="dcterms:W3CDTF">2024-10-22T18:52:56Z</dcterms:modified>
  <cp:category/>
  <dc:identifier/>
  <cp:contentStatus/>
  <dc:language/>
  <cp:version/>
</cp:coreProperties>
</file>