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is Ceeh" initials="DC" lastIdx="3" clrIdx="0">
    <p:extLst>
      <p:ext uri="{19B8F6BF-5375-455C-9EA6-DF929625EA0E}">
        <p15:presenceInfo xmlns:p15="http://schemas.microsoft.com/office/powerpoint/2012/main" userId="Doris Cee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0A81C-5FFD-4CD0-896C-2C8649C29037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E47B0-A537-442E-BD44-DEB012F424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39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Diese PowerPoint-Folie dient als Vorlage zum Ausfüllen der Ländersteckbriefe im digitalen Format. Mittels Klick auf den Flächenrahmen &gt; Füllung &gt; Bild können die Schülerinnen und Schüler Bilder im Netz suchen und auswählen. Damit lässt sich die Folie rasch füllen.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B6565D-352B-41A1-AD56-FEB653F4B9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45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B1E42-47F9-4D94-B21A-BEAE24F1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93BF8A-08C4-4CBF-B04E-6AF6EB4F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58F097-3BD6-4630-9E4A-428409D63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2DEE5B-5A9D-4957-9526-F4BF40469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525B71-52A6-4393-9A00-F6FA3E9E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52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1BF45-E87A-400A-B15B-BB1357F30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069CBB-3303-42DF-BB78-F6AAF82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144726-4784-4F7D-81A5-42100FF3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B4D665-3C7C-41BC-B969-086A2753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97A2EB-78AB-4F21-AC37-8DD20F4E0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98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58781B1-30C8-450D-9B91-7590CE51CA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BF82BB-926A-45C4-A8F4-3B1A82C72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23BE81-C1EA-423C-BDBC-D68863CBD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815397-678B-4BFA-B3F4-DC5336993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0FC0E3-7291-41D8-BED4-2C380FF0A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27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04D9A-2C88-4A5E-A576-FEEF6FDDE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1C0ED6-713E-4DAE-AA10-0D80FC882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0D96D3-8E13-442D-B55A-ABFC3F2E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B940FD-8A48-4AC8-A5A5-81A27317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9DEA83-F853-4168-B330-8BF317C3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75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027B1-E90F-432B-81D8-82A00574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7D8450-FD23-40F3-99A7-9EABF90CB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1D5D67-0F83-47A2-8A9D-78F85CAB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8F7D67-E75E-426E-AC71-5EA142EB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3CF491-A290-4C5F-B593-13177B180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1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40587-5F8A-4073-AD98-F60F05E71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FAE2B9-099B-4770-B4FE-1B506C298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2FD56-7F4F-4021-B78C-FDD6F0483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217773-64D5-4195-A128-E3EAF432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7B59AD-5010-492F-92E1-B25D8B79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771DBE-A0E4-4246-AE45-C4E43E1D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77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5873B-7D44-4730-95F1-192D4FF41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833B68-E07C-423A-A96A-5DAAFA16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F28C46-A40F-4951-BCE0-C07D23CE0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5993BB-355F-44D8-A80D-B22258D25C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5459702-8D1F-4A42-83C3-241CA6744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1C764C-43D0-44A7-A42E-0F72AE16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FBC3F3-6AE8-4448-87E0-6F709CA1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086859-F7C3-42F7-9E66-E732DA3A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96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7EA76-8E6C-4D7E-BB11-894012EE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00BA8B-F3A0-4D19-BF22-2EAB7E6D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A223A5B-1F87-4C62-8C50-721268E7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9CE21A-DE8C-4A8A-8EC3-9621A687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8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FACB88B9-B500-4405-B582-4C4E344F9E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379626" y="136687"/>
            <a:ext cx="762984" cy="523189"/>
          </a:xfrm>
          <a:prstGeom prst="rect">
            <a:avLst/>
          </a:prstGeom>
          <a:noFill/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AE850A0-B5B8-4A66-A6E0-043B9B1DB731}"/>
              </a:ext>
            </a:extLst>
          </p:cNvPr>
          <p:cNvGrpSpPr/>
          <p:nvPr userDrawn="1"/>
        </p:nvGrpSpPr>
        <p:grpSpPr>
          <a:xfrm>
            <a:off x="125967" y="6046688"/>
            <a:ext cx="12380290" cy="1052733"/>
            <a:chOff x="125967" y="6046688"/>
            <a:chExt cx="12380290" cy="1052733"/>
          </a:xfrm>
        </p:grpSpPr>
        <p:pic>
          <p:nvPicPr>
            <p:cNvPr id="11" name="Grafik 10" descr="Ein Pinselstrich">
              <a:extLst>
                <a:ext uri="{FF2B5EF4-FFF2-40B4-BE49-F238E27FC236}">
                  <a16:creationId xmlns:a16="http://schemas.microsoft.com/office/drawing/2014/main" id="{76E7BAE4-917B-4FD3-847F-7506D7C16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96299" y="6072176"/>
              <a:ext cx="5580963" cy="1027245"/>
            </a:xfrm>
            <a:prstGeom prst="rect">
              <a:avLst/>
            </a:prstGeom>
          </p:spPr>
        </p:pic>
        <p:sp>
          <p:nvSpPr>
            <p:cNvPr id="12" name="Date Placeholder 3">
              <a:extLst>
                <a:ext uri="{FF2B5EF4-FFF2-40B4-BE49-F238E27FC236}">
                  <a16:creationId xmlns:a16="http://schemas.microsoft.com/office/drawing/2014/main" id="{37359170-437F-4C1F-BE11-853F10D508B6}"/>
                </a:ext>
              </a:extLst>
            </p:cNvPr>
            <p:cNvSpPr txBox="1">
              <a:spLocks/>
            </p:cNvSpPr>
            <p:nvPr/>
          </p:nvSpPr>
          <p:spPr>
            <a:xfrm>
              <a:off x="9768894" y="6314492"/>
              <a:ext cx="2737363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200" kern="1200">
                  <a:solidFill>
                    <a:srgbClr val="8C98C5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100" b="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Arbeitskreis Politische Bildung </a:t>
              </a:r>
            </a:p>
          </p:txBody>
        </p:sp>
        <p:sp>
          <p:nvSpPr>
            <p:cNvPr id="13" name="Slide Number Placeholder 5">
              <a:extLst>
                <a:ext uri="{FF2B5EF4-FFF2-40B4-BE49-F238E27FC236}">
                  <a16:creationId xmlns:a16="http://schemas.microsoft.com/office/drawing/2014/main" id="{15088CB7-F38E-478A-83D0-6D6784B242B7}"/>
                </a:ext>
              </a:extLst>
            </p:cNvPr>
            <p:cNvSpPr txBox="1">
              <a:spLocks/>
            </p:cNvSpPr>
            <p:nvPr/>
          </p:nvSpPr>
          <p:spPr>
            <a:xfrm>
              <a:off x="3549164" y="6399870"/>
              <a:ext cx="4275667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100" kern="1200">
                  <a:solidFill>
                    <a:srgbClr val="8C98C5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100" b="0" kern="1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www.politischebildung.schule.bayern.de</a:t>
              </a:r>
            </a:p>
          </p:txBody>
        </p:sp>
        <p:pic>
          <p:nvPicPr>
            <p:cNvPr id="14" name="Grafik 13" descr="Ein Pinselstrich">
              <a:extLst>
                <a:ext uri="{FF2B5EF4-FFF2-40B4-BE49-F238E27FC236}">
                  <a16:creationId xmlns:a16="http://schemas.microsoft.com/office/drawing/2014/main" id="{37F6E07C-EB0F-4931-92CC-924E53267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5967" y="6046688"/>
              <a:ext cx="3912633" cy="902125"/>
            </a:xfrm>
            <a:prstGeom prst="rect">
              <a:avLst/>
            </a:prstGeom>
          </p:spPr>
        </p:pic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85137F1E-6C70-49E2-BB44-DF93541517B5}"/>
              </a:ext>
            </a:extLst>
          </p:cNvPr>
          <p:cNvSpPr txBox="1"/>
          <p:nvPr userDrawn="1"/>
        </p:nvSpPr>
        <p:spPr bwMode="auto">
          <a:xfrm>
            <a:off x="9740838" y="136687"/>
            <a:ext cx="3421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Europawahl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D3B28862-C2CD-46D5-9C03-6FFDCC06C5E8}"/>
              </a:ext>
            </a:extLst>
          </p:cNvPr>
          <p:cNvGrpSpPr/>
          <p:nvPr userDrawn="1"/>
        </p:nvGrpSpPr>
        <p:grpSpPr>
          <a:xfrm rot="20437110">
            <a:off x="11284091" y="278833"/>
            <a:ext cx="782304" cy="700411"/>
            <a:chOff x="10498463" y="985074"/>
            <a:chExt cx="1028661" cy="102866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5E231DD8-ACFB-465B-873C-D071352EF353}"/>
                </a:ext>
              </a:extLst>
            </p:cNvPr>
            <p:cNvSpPr/>
            <p:nvPr/>
          </p:nvSpPr>
          <p:spPr>
            <a:xfrm>
              <a:off x="10553700" y="1000125"/>
              <a:ext cx="420127" cy="465114"/>
            </a:xfrm>
            <a:prstGeom prst="ellipse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Bogen 19">
              <a:extLst>
                <a:ext uri="{FF2B5EF4-FFF2-40B4-BE49-F238E27FC236}">
                  <a16:creationId xmlns:a16="http://schemas.microsoft.com/office/drawing/2014/main" id="{63A939BB-1D78-4A18-9261-C5A7ADE87E40}"/>
                </a:ext>
              </a:extLst>
            </p:cNvPr>
            <p:cNvSpPr/>
            <p:nvPr/>
          </p:nvSpPr>
          <p:spPr>
            <a:xfrm rot="19636057">
              <a:off x="10634599" y="985074"/>
              <a:ext cx="304800" cy="1028661"/>
            </a:xfrm>
            <a:prstGeom prst="arc">
              <a:avLst>
                <a:gd name="adj1" fmla="val 16547389"/>
                <a:gd name="adj2" fmla="val 1245070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Bogen 20">
              <a:extLst>
                <a:ext uri="{FF2B5EF4-FFF2-40B4-BE49-F238E27FC236}">
                  <a16:creationId xmlns:a16="http://schemas.microsoft.com/office/drawing/2014/main" id="{73C6DAAA-3077-4B06-BF0A-DD570EDFA3EF}"/>
                </a:ext>
              </a:extLst>
            </p:cNvPr>
            <p:cNvSpPr/>
            <p:nvPr/>
          </p:nvSpPr>
          <p:spPr>
            <a:xfrm rot="14628606">
              <a:off x="10860394" y="714971"/>
              <a:ext cx="304800" cy="1028661"/>
            </a:xfrm>
            <a:prstGeom prst="arc">
              <a:avLst>
                <a:gd name="adj1" fmla="val 16625046"/>
                <a:gd name="adj2" fmla="val 708693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56338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1EE039-DC2C-43F7-8117-BBBAA6F0A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648940-0AB8-4821-8F3E-D724A0556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8704B1-CB17-4046-8FE5-B0E526A52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0B0ECA-52E9-4B98-BCE6-74241BE6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24E977-8D61-4487-B2D9-B10E20B0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4A5880-F247-4557-8DAC-EE709F0ED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57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BF653-2F10-4DE6-B7E8-1E29E1373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776BD56-665D-4546-AAF2-2E9E3A648D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37FF91-42F2-4B0B-9AB2-52971821F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7412EF-132B-4630-8EC1-4F752BA0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CCBF7C-1177-48A6-9D8C-16CA948E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55290C-2BF3-458A-9002-1AC046990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1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2303968-E1B0-4C3B-A827-16A50EF80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35F991-781A-48E1-B695-075A09C2D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ADFDC2-58C6-48BE-BF59-42D744A2C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9F4A-0E2A-4C84-B3D9-B935C363695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601208-AFA9-47FB-954A-BB63AAF4C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39FFEE-5108-4B6E-8195-0B09691B8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BE7C4-ADCD-4936-9C91-F9D322024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14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86957" y="6129909"/>
            <a:ext cx="762984" cy="523189"/>
          </a:xfrm>
          <a:prstGeom prst="rect">
            <a:avLst/>
          </a:prstGeom>
          <a:noFill/>
        </p:spPr>
      </p:pic>
      <p:sp>
        <p:nvSpPr>
          <p:cNvPr id="17" name="Rechteck 16"/>
          <p:cNvSpPr/>
          <p:nvPr/>
        </p:nvSpPr>
        <p:spPr bwMode="auto">
          <a:xfrm rot="21341527">
            <a:off x="387139" y="877860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Textfeld 20"/>
          <p:cNvSpPr txBox="1"/>
          <p:nvPr/>
        </p:nvSpPr>
        <p:spPr bwMode="auto">
          <a:xfrm>
            <a:off x="9967911" y="6268391"/>
            <a:ext cx="2823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000"/>
              <a:t>Arbeitskreis Politische Bildung</a:t>
            </a:r>
            <a:endParaRPr/>
          </a:p>
        </p:txBody>
      </p:sp>
      <p:sp>
        <p:nvSpPr>
          <p:cNvPr id="24" name="Rechteck 23"/>
          <p:cNvSpPr/>
          <p:nvPr/>
        </p:nvSpPr>
        <p:spPr bwMode="auto">
          <a:xfrm rot="321939">
            <a:off x="1795281" y="1634087"/>
            <a:ext cx="1303390" cy="75669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Textfeld 25"/>
          <p:cNvSpPr txBox="1"/>
          <p:nvPr/>
        </p:nvSpPr>
        <p:spPr bwMode="auto">
          <a:xfrm>
            <a:off x="573867" y="2132567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>
                <a:solidFill>
                  <a:schemeClr val="bg1">
                    <a:lumMod val="75000"/>
                  </a:schemeClr>
                </a:solidFill>
              </a:rPr>
              <a:t>Landkarte</a:t>
            </a:r>
            <a:endParaRPr/>
          </a:p>
        </p:txBody>
      </p:sp>
      <p:sp>
        <p:nvSpPr>
          <p:cNvPr id="27" name="Rechteck 26"/>
          <p:cNvSpPr/>
          <p:nvPr/>
        </p:nvSpPr>
        <p:spPr bwMode="auto">
          <a:xfrm>
            <a:off x="1888201" y="1694935"/>
            <a:ext cx="78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chemeClr val="bg1">
                    <a:lumMod val="75000"/>
                  </a:schemeClr>
                </a:solidFill>
              </a:rPr>
              <a:t>Flagge</a:t>
            </a:r>
            <a:endParaRPr/>
          </a:p>
        </p:txBody>
      </p:sp>
      <p:sp>
        <p:nvSpPr>
          <p:cNvPr id="28" name="Rechteck 27"/>
          <p:cNvSpPr/>
          <p:nvPr/>
        </p:nvSpPr>
        <p:spPr bwMode="auto">
          <a:xfrm rot="21341527">
            <a:off x="1216079" y="2725592"/>
            <a:ext cx="1612470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Rechteck 28"/>
          <p:cNvSpPr/>
          <p:nvPr/>
        </p:nvSpPr>
        <p:spPr bwMode="auto">
          <a:xfrm rot="352072">
            <a:off x="2765796" y="3039492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0" name="Rechteck 29"/>
          <p:cNvSpPr/>
          <p:nvPr/>
        </p:nvSpPr>
        <p:spPr bwMode="auto">
          <a:xfrm>
            <a:off x="1779271" y="4194010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Textfeld 30"/>
          <p:cNvSpPr txBox="1"/>
          <p:nvPr/>
        </p:nvSpPr>
        <p:spPr bwMode="auto">
          <a:xfrm>
            <a:off x="2835753" y="2558124"/>
            <a:ext cx="16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Städte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hteck 31"/>
          <p:cNvSpPr/>
          <p:nvPr/>
        </p:nvSpPr>
        <p:spPr bwMode="auto">
          <a:xfrm rot="20974148">
            <a:off x="4140894" y="715126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Rechteck 32"/>
          <p:cNvSpPr/>
          <p:nvPr/>
        </p:nvSpPr>
        <p:spPr bwMode="auto">
          <a:xfrm rot="428433">
            <a:off x="5757235" y="715126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4" name="Rechteck 33"/>
          <p:cNvSpPr/>
          <p:nvPr/>
        </p:nvSpPr>
        <p:spPr bwMode="auto">
          <a:xfrm rot="21313224">
            <a:off x="7162093" y="1038457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5" name="Rechteck 34"/>
          <p:cNvSpPr/>
          <p:nvPr/>
        </p:nvSpPr>
        <p:spPr bwMode="auto">
          <a:xfrm rot="674724">
            <a:off x="8715410" y="765697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6" name="Rechteck 35"/>
          <p:cNvSpPr/>
          <p:nvPr/>
        </p:nvSpPr>
        <p:spPr bwMode="auto">
          <a:xfrm rot="402387">
            <a:off x="10124318" y="1316524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7" name="Textfeld 36"/>
          <p:cNvSpPr txBox="1"/>
          <p:nvPr/>
        </p:nvSpPr>
        <p:spPr bwMode="auto">
          <a:xfrm>
            <a:off x="474806" y="284555"/>
            <a:ext cx="2656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Willkommen in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 rot="21395873">
            <a:off x="4781345" y="3556248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9" name="Textfeld 38"/>
          <p:cNvSpPr txBox="1"/>
          <p:nvPr/>
        </p:nvSpPr>
        <p:spPr bwMode="auto">
          <a:xfrm>
            <a:off x="6616502" y="325299"/>
            <a:ext cx="2895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Sehenswürdigkeiten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 bwMode="auto">
          <a:xfrm>
            <a:off x="4914067" y="3091565"/>
            <a:ext cx="4280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Traditionelles (z. B. Essen, Kleidung)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hteck 40"/>
          <p:cNvSpPr/>
          <p:nvPr/>
        </p:nvSpPr>
        <p:spPr bwMode="auto">
          <a:xfrm rot="442324">
            <a:off x="6120669" y="3785897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2" name="Rechteck 41"/>
          <p:cNvSpPr/>
          <p:nvPr/>
        </p:nvSpPr>
        <p:spPr bwMode="auto">
          <a:xfrm rot="21395873">
            <a:off x="7626681" y="3505449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3" name="Rechteck 42"/>
          <p:cNvSpPr/>
          <p:nvPr/>
        </p:nvSpPr>
        <p:spPr bwMode="auto">
          <a:xfrm rot="220481">
            <a:off x="10017829" y="4007552"/>
            <a:ext cx="1554557" cy="178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4" name="Textfeld 43"/>
          <p:cNvSpPr txBox="1"/>
          <p:nvPr/>
        </p:nvSpPr>
        <p:spPr bwMode="auto">
          <a:xfrm>
            <a:off x="9994810" y="3476741"/>
            <a:ext cx="16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Berühmt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837D004-A012-4E5F-BACA-F4E90475A1B5}"/>
              </a:ext>
            </a:extLst>
          </p:cNvPr>
          <p:cNvSpPr txBox="1"/>
          <p:nvPr/>
        </p:nvSpPr>
        <p:spPr bwMode="auto">
          <a:xfrm>
            <a:off x="9740838" y="136687"/>
            <a:ext cx="3421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Europawahl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CBBBD2F6-945A-4897-97CD-BBC5ED819633}"/>
              </a:ext>
            </a:extLst>
          </p:cNvPr>
          <p:cNvGrpSpPr/>
          <p:nvPr/>
        </p:nvGrpSpPr>
        <p:grpSpPr>
          <a:xfrm rot="20437110">
            <a:off x="11284091" y="278833"/>
            <a:ext cx="782304" cy="700411"/>
            <a:chOff x="10498463" y="985074"/>
            <a:chExt cx="1028661" cy="1028661"/>
          </a:xfrm>
        </p:grpSpPr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1BEE328A-9BC3-4895-8B26-597EBE3C11D8}"/>
                </a:ext>
              </a:extLst>
            </p:cNvPr>
            <p:cNvSpPr/>
            <p:nvPr/>
          </p:nvSpPr>
          <p:spPr>
            <a:xfrm>
              <a:off x="10553700" y="1000125"/>
              <a:ext cx="420127" cy="465114"/>
            </a:xfrm>
            <a:prstGeom prst="ellipse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Bogen 49">
              <a:extLst>
                <a:ext uri="{FF2B5EF4-FFF2-40B4-BE49-F238E27FC236}">
                  <a16:creationId xmlns:a16="http://schemas.microsoft.com/office/drawing/2014/main" id="{BE5E495B-D052-4A92-8437-83A4A7C2B57F}"/>
                </a:ext>
              </a:extLst>
            </p:cNvPr>
            <p:cNvSpPr/>
            <p:nvPr/>
          </p:nvSpPr>
          <p:spPr>
            <a:xfrm rot="19636057">
              <a:off x="10634599" y="985074"/>
              <a:ext cx="304800" cy="1028661"/>
            </a:xfrm>
            <a:prstGeom prst="arc">
              <a:avLst>
                <a:gd name="adj1" fmla="val 16547389"/>
                <a:gd name="adj2" fmla="val 1245070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Bogen 50">
              <a:extLst>
                <a:ext uri="{FF2B5EF4-FFF2-40B4-BE49-F238E27FC236}">
                  <a16:creationId xmlns:a16="http://schemas.microsoft.com/office/drawing/2014/main" id="{D7222E36-7F9D-421A-91FD-82151D946759}"/>
                </a:ext>
              </a:extLst>
            </p:cNvPr>
            <p:cNvSpPr/>
            <p:nvPr/>
          </p:nvSpPr>
          <p:spPr>
            <a:xfrm rot="14628606">
              <a:off x="10860394" y="714971"/>
              <a:ext cx="304800" cy="1028661"/>
            </a:xfrm>
            <a:prstGeom prst="arc">
              <a:avLst>
                <a:gd name="adj1" fmla="val 16625046"/>
                <a:gd name="adj2" fmla="val 708693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Breitbild</PresentationFormat>
  <Paragraphs>11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Weber, Alexandra</dc:creator>
  <cp:lastModifiedBy>Weber, Alexandra</cp:lastModifiedBy>
  <cp:revision>84</cp:revision>
  <dcterms:created xsi:type="dcterms:W3CDTF">2023-08-10T15:04:25Z</dcterms:created>
  <dcterms:modified xsi:type="dcterms:W3CDTF">2023-09-20T11:05:06Z</dcterms:modified>
</cp:coreProperties>
</file>