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91" r:id="rId3"/>
    <p:sldId id="290" r:id="rId4"/>
    <p:sldId id="274"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7CFB6-DA59-47BE-87B3-6CFEEC9529D2}" type="datetimeFigureOut">
              <a:rPr lang="de-DE" smtClean="0"/>
              <a:t>25.08.2025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68A6B-B0F9-4AFA-AE11-1D6F9EAB979F}" type="slidenum">
              <a:rPr lang="de-DE" smtClean="0"/>
              <a:t>‹Nr.›</a:t>
            </a:fld>
            <a:endParaRPr lang="de-DE"/>
          </a:p>
        </p:txBody>
      </p:sp>
    </p:spTree>
    <p:extLst>
      <p:ext uri="{BB962C8B-B14F-4D97-AF65-F5344CB8AC3E}">
        <p14:creationId xmlns:p14="http://schemas.microsoft.com/office/powerpoint/2010/main" val="35770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sind Fritzi und Sophie – zwei Protagonistinnen in der gleichnamigen Zeichentrickserie, die in der Wendezeit in der DDR spielt und von einer „dicken Freundschaft“ handelt. Als Wendezeit bezeichnen wir die Zeit Ende der 80er Jahre, in der sich die gesellschaftlichen und politischen Verhältnisse in der DDR geändert haben, die 1990 zur Wiedervereinigung führten. Sophie und Fritzi sind 12 Jahre alt und unzertrennliche Freundinnen. Am liebsten verbringen sie ihre Zeit in ihrem Baumhaus. Sie bekommen nur am Rande mit, was in der DDR gerade passiert. Doch plötzlich verändert sich das Leben der beiden, denn Sophie flüchtet mit ihrer Mutter aus der DDR. Ihr geliebter Hund Sputnik bleibt bei Fritzi in der DDR zurück. Sophie vermisst ihre Heimat, Fritzi und ihren Hund Sputnik. Auch Fritzi vermisst Sophie. Beide kämpfen für ihre Freundschaft und schließlich will Fritzi Sputnik über die Grenze zu Sophie bringen. Fritzis Versuch, Sophie wenigstens ihren Hund Sputnik zu bringen, scheitert an der scharf bewachten Grenze. Doch beide geben nicht auf.</a:t>
            </a:r>
          </a:p>
          <a:p>
            <a:endParaRPr lang="de-DE" dirty="0"/>
          </a:p>
          <a:p>
            <a:r>
              <a:rPr lang="de-DE" dirty="0"/>
              <a:t>Beide Figuren stellen sich auch selbst vor:</a:t>
            </a:r>
          </a:p>
          <a:p>
            <a:r>
              <a:rPr lang="de-DE" dirty="0"/>
              <a:t>s. Das ist Fritzi https://www.kika.de/fritzi-und-sophie/kennenlernen/das-ist-fritzi-100</a:t>
            </a:r>
          </a:p>
          <a:p>
            <a:r>
              <a:rPr lang="de-DE" dirty="0"/>
              <a:t>s. Das ist Sophie https://www.kika.de/fritzi-und-sophie/kennenlernen/das-ist-sophie-100 </a:t>
            </a:r>
          </a:p>
        </p:txBody>
      </p:sp>
      <p:sp>
        <p:nvSpPr>
          <p:cNvPr id="4" name="Foliennummernplatzhalter 3"/>
          <p:cNvSpPr>
            <a:spLocks noGrp="1"/>
          </p:cNvSpPr>
          <p:nvPr>
            <p:ph type="sldNum" sz="quarter" idx="5"/>
          </p:nvPr>
        </p:nvSpPr>
        <p:spPr/>
        <p:txBody>
          <a:bodyPr/>
          <a:lstStyle/>
          <a:p>
            <a:fld id="{8BD68A6B-B0F9-4AFA-AE11-1D6F9EAB979F}" type="slidenum">
              <a:rPr lang="de-DE" smtClean="0"/>
              <a:t>2</a:t>
            </a:fld>
            <a:endParaRPr lang="de-DE"/>
          </a:p>
        </p:txBody>
      </p:sp>
    </p:spTree>
    <p:extLst>
      <p:ext uri="{BB962C8B-B14F-4D97-AF65-F5344CB8AC3E}">
        <p14:creationId xmlns:p14="http://schemas.microsoft.com/office/powerpoint/2010/main" val="298036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BD68A6B-B0F9-4AFA-AE11-1D6F9EAB979F}" type="slidenum">
              <a:rPr lang="de-DE" smtClean="0"/>
              <a:t>3</a:t>
            </a:fld>
            <a:endParaRPr lang="de-DE"/>
          </a:p>
        </p:txBody>
      </p:sp>
    </p:spTree>
    <p:extLst>
      <p:ext uri="{BB962C8B-B14F-4D97-AF65-F5344CB8AC3E}">
        <p14:creationId xmlns:p14="http://schemas.microsoft.com/office/powerpoint/2010/main" val="173857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25.08.2025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3A5AF0E-C136-466C-AB57-0AC9379F5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 y="0"/>
            <a:ext cx="12190798" cy="6858000"/>
          </a:xfrm>
          <a:prstGeom prst="rect">
            <a:avLst/>
          </a:prstGeom>
        </p:spPr>
      </p:pic>
      <p:sp>
        <p:nvSpPr>
          <p:cNvPr id="4" name="Textfeld 3">
            <a:extLst>
              <a:ext uri="{FF2B5EF4-FFF2-40B4-BE49-F238E27FC236}">
                <a16:creationId xmlns:a16="http://schemas.microsoft.com/office/drawing/2014/main" id="{25DCCA60-A02B-4160-A96D-5E0DB5C3998D}"/>
              </a:ext>
            </a:extLst>
          </p:cNvPr>
          <p:cNvSpPr txBox="1"/>
          <p:nvPr/>
        </p:nvSpPr>
        <p:spPr>
          <a:xfrm>
            <a:off x="7571232" y="6237266"/>
            <a:ext cx="4069080" cy="253916"/>
          </a:xfrm>
          <a:prstGeom prst="rect">
            <a:avLst/>
          </a:prstGeom>
          <a:noFill/>
        </p:spPr>
        <p:txBody>
          <a:bodyPr wrap="square" rtlCol="0">
            <a:spAutoFit/>
          </a:bodyPr>
          <a:lstStyle/>
          <a:p>
            <a:r>
              <a:rPr lang="de-DE" sz="1050" b="1" dirty="0">
                <a:solidFill>
                  <a:schemeClr val="bg1"/>
                </a:solidFill>
                <a:latin typeface="Arial" panose="020B0604020202020204" pitchFamily="34" charset="0"/>
                <a:cs typeface="Arial" panose="020B0604020202020204" pitchFamily="34" charset="0"/>
              </a:rPr>
              <a:t>© </a:t>
            </a:r>
            <a:r>
              <a:rPr lang="de-DE" sz="1050" b="1" dirty="0" err="1">
                <a:solidFill>
                  <a:schemeClr val="bg1"/>
                </a:solidFill>
                <a:latin typeface="Arial" panose="020B0604020202020204" pitchFamily="34" charset="0"/>
                <a:cs typeface="Arial" panose="020B0604020202020204" pitchFamily="34" charset="0"/>
              </a:rPr>
              <a:t>BalanceFilm</a:t>
            </a:r>
            <a:r>
              <a:rPr lang="de-DE" sz="1050" b="1" dirty="0">
                <a:solidFill>
                  <a:schemeClr val="bg1"/>
                </a:solidFill>
                <a:latin typeface="Arial" panose="020B0604020202020204" pitchFamily="34" charset="0"/>
                <a:cs typeface="Arial" panose="020B0604020202020204" pitchFamily="34" charset="0"/>
              </a:rPr>
              <a:t>/</a:t>
            </a:r>
            <a:r>
              <a:rPr lang="de-DE" sz="1050" b="1" dirty="0" err="1">
                <a:solidFill>
                  <a:schemeClr val="bg1"/>
                </a:solidFill>
                <a:latin typeface="Arial" panose="020B0604020202020204" pitchFamily="34" charset="0"/>
                <a:cs typeface="Arial" panose="020B0604020202020204" pitchFamily="34" charset="0"/>
              </a:rPr>
              <a:t>Lutterbeck</a:t>
            </a:r>
            <a:r>
              <a:rPr lang="de-DE" sz="1050" b="1" dirty="0">
                <a:solidFill>
                  <a:schemeClr val="bg1"/>
                </a:solidFill>
                <a:latin typeface="Arial" panose="020B0604020202020204" pitchFamily="34" charset="0"/>
                <a:cs typeface="Arial" panose="020B0604020202020204" pitchFamily="34" charset="0"/>
              </a:rPr>
              <a:t>/FILMBILDER/ARD/MDR/WDR/SWR</a:t>
            </a:r>
            <a:endParaRPr lang="de-DE"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52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EB4CE2D-4DD0-4F24-A7B7-F0C8D450813A}"/>
              </a:ext>
            </a:extLst>
          </p:cNvPr>
          <p:cNvSpPr txBox="1"/>
          <p:nvPr/>
        </p:nvSpPr>
        <p:spPr>
          <a:xfrm>
            <a:off x="848896" y="677517"/>
            <a:ext cx="10110159" cy="523220"/>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Bildquellen</a:t>
            </a:r>
          </a:p>
        </p:txBody>
      </p:sp>
      <p:sp>
        <p:nvSpPr>
          <p:cNvPr id="5" name="Textfeld 4">
            <a:extLst>
              <a:ext uri="{FF2B5EF4-FFF2-40B4-BE49-F238E27FC236}">
                <a16:creationId xmlns:a16="http://schemas.microsoft.com/office/drawing/2014/main" id="{23EF6A71-E3BB-4541-9FB5-6A5781257E96}"/>
              </a:ext>
            </a:extLst>
          </p:cNvPr>
          <p:cNvSpPr txBox="1"/>
          <p:nvPr/>
        </p:nvSpPr>
        <p:spPr>
          <a:xfrm>
            <a:off x="848896" y="1200737"/>
            <a:ext cx="10017223"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 </a:t>
            </a:r>
            <a:r>
              <a:rPr lang="de-DE" sz="1400" dirty="0" err="1">
                <a:latin typeface="Arial" panose="020B0604020202020204" pitchFamily="34" charset="0"/>
                <a:cs typeface="Arial" panose="020B0604020202020204" pitchFamily="34" charset="0"/>
              </a:rPr>
              <a:t>BalanceFilm</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Lutterbeck</a:t>
            </a:r>
            <a:r>
              <a:rPr lang="de-DE" sz="1400" dirty="0">
                <a:latin typeface="Arial" panose="020B0604020202020204" pitchFamily="34" charset="0"/>
                <a:cs typeface="Arial" panose="020B0604020202020204" pitchFamily="34" charset="0"/>
              </a:rPr>
              <a:t>/FILMBILDER/ARD/MDR/WDR/SWR – mit freundlicher Genehmigung</a:t>
            </a:r>
          </a:p>
        </p:txBody>
      </p:sp>
    </p:spTree>
    <p:extLst>
      <p:ext uri="{BB962C8B-B14F-4D97-AF65-F5344CB8AC3E}">
        <p14:creationId xmlns:p14="http://schemas.microsoft.com/office/powerpoint/2010/main" val="34664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pic>
        <p:nvPicPr>
          <p:cNvPr id="4" name="Grafik 3">
            <a:extLst>
              <a:ext uri="{FF2B5EF4-FFF2-40B4-BE49-F238E27FC236}">
                <a16:creationId xmlns:a16="http://schemas.microsoft.com/office/drawing/2014/main" id="{EF4F8919-862F-4EC9-B492-DCA9EC2C9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2853" y="2518172"/>
            <a:ext cx="5106293" cy="1280160"/>
          </a:xfrm>
          <a:prstGeom prst="rect">
            <a:avLst/>
          </a:prstGeom>
        </p:spPr>
      </p:pic>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Breitbild</PresentationFormat>
  <Paragraphs>11</Paragraphs>
  <Slides>4</Slides>
  <Notes>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4</vt:i4>
      </vt:variant>
    </vt:vector>
  </HeadingPairs>
  <TitlesOfParts>
    <vt:vector size="7" baseType="lpstr">
      <vt:lpstr>Arial</vt:lpstr>
      <vt:lpstr>Calibri</vt:lpstr>
      <vt:lpstr>Office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81</cp:revision>
  <dcterms:created xsi:type="dcterms:W3CDTF">2024-06-12T15:52:19Z</dcterms:created>
  <dcterms:modified xsi:type="dcterms:W3CDTF">2025-08-25T08:04:58Z</dcterms:modified>
</cp:coreProperties>
</file>