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1" r:id="rId3"/>
    <p:sldId id="292" r:id="rId4"/>
    <p:sldId id="290" r:id="rId5"/>
    <p:sldId id="274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7CFB6-DA59-47BE-87B3-6CFEEC9529D2}" type="datetimeFigureOut">
              <a:rPr lang="de-DE" smtClean="0"/>
              <a:t>19.09.2025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68A6B-B0F9-4AFA-AE11-1D6F9EAB97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0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Mit Klick auf das Bild gelangen Sie zur Website mit dem Videobeitrag „Maueröffnung“. </a:t>
            </a:r>
            <a:r>
              <a:rPr lang="de-DE" dirty="0" err="1"/>
              <a:t>Kurzlink</a:t>
            </a:r>
            <a:r>
              <a:rPr lang="de-DE" dirty="0"/>
              <a:t>: https://bycs.link/JFhqzo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68A6B-B0F9-4AFA-AE11-1D6F9EAB979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30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68A6B-B0F9-4AFA-AE11-1D6F9EAB979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57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19.09.2025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lin-mauer.de/videos/schabowski-verkuendet-maueroeffnung-72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est_and_East_Germans_at_the_Brandenburg_Gate_in_1989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" TargetMode="External"/><Relationship Id="rId4" Type="http://schemas.openxmlformats.org/officeDocument/2006/relationships/hyperlink" Target="https://en.wikipedia.org/wiki/User:Lear_2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leidung, Himmel, Person, draußen enthält.&#10;&#10;KI-generierte Inhalte können fehlerhaft sein.">
            <a:hlinkClick r:id="rId3"/>
            <a:extLst>
              <a:ext uri="{FF2B5EF4-FFF2-40B4-BE49-F238E27FC236}">
                <a16:creationId xmlns:a16="http://schemas.microsoft.com/office/drawing/2014/main" id="{45D338B6-4370-45E4-685D-2906A6833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2"/>
          <a:stretch/>
        </p:blipFill>
        <p:spPr>
          <a:xfrm>
            <a:off x="1106424" y="437930"/>
            <a:ext cx="9784080" cy="561461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43200EF-778E-F5E5-D257-40A5137B2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936" y="4434840"/>
            <a:ext cx="1307592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5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311E686-1255-0199-6A48-D0EE53FF5AC1}"/>
              </a:ext>
            </a:extLst>
          </p:cNvPr>
          <p:cNvSpPr txBox="1"/>
          <p:nvPr/>
        </p:nvSpPr>
        <p:spPr>
          <a:xfrm>
            <a:off x="1149096" y="1344168"/>
            <a:ext cx="9893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Über diesen Momente der deutschen Geschichte gibt es zahlreiche Zeitzeugenberichte. Findet euch zu Paaren zusammen und greift euch eine Person heraus! 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Wie haben sie den Mauerfall und die Deutsche Wiedervereinigung erlebt?</a:t>
            </a:r>
          </a:p>
        </p:txBody>
      </p:sp>
    </p:spTree>
    <p:extLst>
      <p:ext uri="{BB962C8B-B14F-4D97-AF65-F5344CB8AC3E}">
        <p14:creationId xmlns:p14="http://schemas.microsoft.com/office/powerpoint/2010/main" val="75471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EB4CE2D-4DD0-4F24-A7B7-F0C8D450813A}"/>
              </a:ext>
            </a:extLst>
          </p:cNvPr>
          <p:cNvSpPr txBox="1"/>
          <p:nvPr/>
        </p:nvSpPr>
        <p:spPr>
          <a:xfrm>
            <a:off x="848896" y="677517"/>
            <a:ext cx="1011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EF6A71-E3BB-4541-9FB5-6A5781257E96}"/>
              </a:ext>
            </a:extLst>
          </p:cNvPr>
          <p:cNvSpPr txBox="1"/>
          <p:nvPr/>
        </p:nvSpPr>
        <p:spPr>
          <a:xfrm>
            <a:off x="848896" y="1200737"/>
            <a:ext cx="100172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 Menschen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West and East Germans at the Brandenburg Gate in 1989.jpg, via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Wikimedia Commons,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wikipedia:User:Lear 21"/>
              </a:rPr>
              <a:t>Lear 21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wikipedia:"/>
              </a:rPr>
              <a:t>English Wikipedia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(DL </a:t>
            </a:r>
            <a:r>
              <a:rPr lang="en-US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19.9.2025)</a:t>
            </a:r>
          </a:p>
          <a:p>
            <a:r>
              <a:rPr lang="en-US" sz="1400" b="1" dirty="0">
                <a:hlinkClick r:id="rId3"/>
              </a:rPr>
              <a:t> </a:t>
            </a:r>
            <a:endParaRPr lang="en-US" sz="1400" b="1" dirty="0"/>
          </a:p>
          <a:p>
            <a:endParaRPr lang="en-US" sz="1400" b="1" dirty="0"/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EACA15-0574-4A6E-8CEC-DCF925340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53" y="2688336"/>
            <a:ext cx="5106293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Breitbild</PresentationFormat>
  <Paragraphs>10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63</cp:revision>
  <dcterms:created xsi:type="dcterms:W3CDTF">2024-06-12T15:52:19Z</dcterms:created>
  <dcterms:modified xsi:type="dcterms:W3CDTF">2025-09-19T09:34:29Z</dcterms:modified>
</cp:coreProperties>
</file>