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1" r:id="rId3"/>
    <p:sldId id="290" r:id="rId4"/>
    <p:sldId id="27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CFB6-DA59-47BE-87B3-6CFEEC9529D2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68A6B-B0F9-4AFA-AE11-1D6F9EAB97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0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Warum ist Erinnerung für dich wichtig?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Warum ist Erinnerung an historische Ereignisse wichtig?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 welche Ereignisse sollten wir erinnern?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68A6B-B0F9-4AFA-AE11-1D6F9EAB97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68A6B-B0F9-4AFA-AE11-1D6F9EAB97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C8E4A6E-C557-47DB-8DE0-73CF3632D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 rot="332852">
            <a:off x="4808866" y="2813345"/>
            <a:ext cx="3864586" cy="230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557D77B-7B97-4787-B50B-1226B79B9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17990"/>
          <a:stretch/>
        </p:blipFill>
        <p:spPr>
          <a:xfrm>
            <a:off x="2169222" y="2709788"/>
            <a:ext cx="3849629" cy="2023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2C7B2B-0941-4AC4-BCB5-BD9E99491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660">
            <a:off x="698574" y="882113"/>
            <a:ext cx="2063927" cy="509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793E7B3-C0AC-48EB-8629-0661BFF434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0"/>
          <a:stretch/>
        </p:blipFill>
        <p:spPr>
          <a:xfrm>
            <a:off x="2549973" y="642970"/>
            <a:ext cx="4134066" cy="174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341F810-1C5E-4F6A-BF4F-D189C826D39D}"/>
              </a:ext>
            </a:extLst>
          </p:cNvPr>
          <p:cNvSpPr txBox="1"/>
          <p:nvPr/>
        </p:nvSpPr>
        <p:spPr>
          <a:xfrm>
            <a:off x="7223759" y="981298"/>
            <a:ext cx="4341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Erinnerung ist allgegenwärtig: Wir besuchen Museen und Gedenkstätten, benennen Straßen, feiern Gedenktage…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014982-6F3B-4F2D-A8BA-485591C3CC2C}"/>
              </a:ext>
            </a:extLst>
          </p:cNvPr>
          <p:cNvSpPr txBox="1"/>
          <p:nvPr/>
        </p:nvSpPr>
        <p:spPr>
          <a:xfrm>
            <a:off x="6096001" y="5645869"/>
            <a:ext cx="514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Warum ist Erinnern wichtig?</a:t>
            </a:r>
          </a:p>
        </p:txBody>
      </p:sp>
    </p:spTree>
    <p:extLst>
      <p:ext uri="{BB962C8B-B14F-4D97-AF65-F5344CB8AC3E}">
        <p14:creationId xmlns:p14="http://schemas.microsoft.com/office/powerpoint/2010/main" val="36254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B4CE2D-4DD0-4F24-A7B7-F0C8D450813A}"/>
              </a:ext>
            </a:extLst>
          </p:cNvPr>
          <p:cNvSpPr txBox="1"/>
          <p:nvPr/>
        </p:nvSpPr>
        <p:spPr>
          <a:xfrm>
            <a:off x="848896" y="677517"/>
            <a:ext cx="1011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EF6A71-E3BB-4541-9FB5-6A5781257E96}"/>
              </a:ext>
            </a:extLst>
          </p:cNvPr>
          <p:cNvSpPr txBox="1"/>
          <p:nvPr/>
        </p:nvSpPr>
        <p:spPr>
          <a:xfrm>
            <a:off x="848896" y="1200737"/>
            <a:ext cx="10017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Ramsch, Schild Platz der Deutschen Einheit in Osnabrück, via Wikimedia Commons CC BY SA 4.0/Christian Liebscher, Gedenkstätte Berlin-Hohenschönhausen Eingang, via Wikimedia Commons CC BY-SA 3.0/Bundesarchiv Bild 183-1990-1003-400 Grimm, Peer CC-BY-SA 3.0/</a:t>
            </a:r>
          </a:p>
        </p:txBody>
      </p:sp>
    </p:spTree>
    <p:extLst>
      <p:ext uri="{BB962C8B-B14F-4D97-AF65-F5344CB8AC3E}">
        <p14:creationId xmlns:p14="http://schemas.microsoft.com/office/powerpoint/2010/main" val="34664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EACA15-0574-4A6E-8CEC-DCF92534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53" y="2670048"/>
            <a:ext cx="510629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Breitbild</PresentationFormat>
  <Paragraphs>10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67</cp:revision>
  <dcterms:created xsi:type="dcterms:W3CDTF">2024-06-12T15:52:19Z</dcterms:created>
  <dcterms:modified xsi:type="dcterms:W3CDTF">2025-08-25T08:06:13Z</dcterms:modified>
</cp:coreProperties>
</file>