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notesMasterIdLst>
    <p:notesMasterId r:id="rId18"/>
  </p:notesMasterIdLst>
  <p:sldIdLst>
    <p:sldId id="257" r:id="rId4"/>
    <p:sldId id="459" r:id="rId5"/>
    <p:sldId id="448" r:id="rId6"/>
    <p:sldId id="440" r:id="rId7"/>
    <p:sldId id="452" r:id="rId8"/>
    <p:sldId id="455" r:id="rId9"/>
    <p:sldId id="454" r:id="rId10"/>
    <p:sldId id="453" r:id="rId11"/>
    <p:sldId id="458" r:id="rId12"/>
    <p:sldId id="463" r:id="rId13"/>
    <p:sldId id="464" r:id="rId14"/>
    <p:sldId id="462" r:id="rId15"/>
    <p:sldId id="460" r:id="rId16"/>
    <p:sldId id="456" r:id="rId17"/>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olmeder, Maximilian (StMUK)" initials="KM(" lastIdx="6" clrIdx="0">
    <p:extLst>
      <p:ext uri="{19B8F6BF-5375-455C-9EA6-DF929625EA0E}">
        <p15:presenceInfo xmlns:p15="http://schemas.microsoft.com/office/powerpoint/2012/main" userId="S-1-5-21-1986689757-124263158-732247886-34865" providerId="AD"/>
      </p:ext>
    </p:extLst>
  </p:cmAuthor>
  <p:cmAuthor id="2" name="Reitberger, Daniel (StMUK)" initials="RD(" lastIdx="3" clrIdx="1">
    <p:extLst>
      <p:ext uri="{19B8F6BF-5375-455C-9EA6-DF929625EA0E}">
        <p15:presenceInfo xmlns:p15="http://schemas.microsoft.com/office/powerpoint/2012/main" userId="S-1-5-21-1986689757-124263158-732247886-49057" providerId="AD"/>
      </p:ext>
    </p:extLst>
  </p:cmAuthor>
  <p:cmAuthor id="3" name="Wernekke, Isabel" initials="WI" lastIdx="2" clrIdx="2">
    <p:extLst>
      <p:ext uri="{19B8F6BF-5375-455C-9EA6-DF929625EA0E}">
        <p15:presenceInfo xmlns:p15="http://schemas.microsoft.com/office/powerpoint/2012/main" userId="S-1-5-21-1482476501-630328440-682003330-891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6002C"/>
    <a:srgbClr val="FF2600"/>
    <a:srgbClr val="FF3F00"/>
    <a:srgbClr val="FF3047"/>
    <a:srgbClr val="FD6450"/>
    <a:srgbClr val="FF3C6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03" autoAdjust="0"/>
    <p:restoredTop sz="94660"/>
  </p:normalViewPr>
  <p:slideViewPr>
    <p:cSldViewPr snapToGrid="0">
      <p:cViewPr varScale="1">
        <p:scale>
          <a:sx n="74" d="100"/>
          <a:sy n="74" d="100"/>
        </p:scale>
        <p:origin x="308"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commentAuthors" Target="commentAuthor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D1A494-01E8-40D9-A40B-6E2DE2510088}" type="datetimeFigureOut">
              <a:rPr lang="de-DE" smtClean="0"/>
              <a:t>18.02.2026</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46BB69-D15E-4910-AB5A-9E443BE51795}" type="slidenum">
              <a:rPr lang="de-DE" smtClean="0"/>
              <a:t>‹Nr.›</a:t>
            </a:fld>
            <a:endParaRPr lang="de-DE"/>
          </a:p>
        </p:txBody>
      </p:sp>
    </p:spTree>
    <p:extLst>
      <p:ext uri="{BB962C8B-B14F-4D97-AF65-F5344CB8AC3E}">
        <p14:creationId xmlns:p14="http://schemas.microsoft.com/office/powerpoint/2010/main" val="39587326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89F4F7-BB45-4564-A81A-B9E3460F5377}"/>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5A5D29DC-23DC-4A4A-A6B2-404BE45DA72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EB8D80D6-9706-4FFE-A539-856DC8FF3B32}"/>
              </a:ext>
            </a:extLst>
          </p:cNvPr>
          <p:cNvSpPr>
            <a:spLocks noGrp="1"/>
          </p:cNvSpPr>
          <p:nvPr>
            <p:ph type="dt" sz="half" idx="10"/>
          </p:nvPr>
        </p:nvSpPr>
        <p:spPr/>
        <p:txBody>
          <a:bodyPr/>
          <a:lstStyle/>
          <a:p>
            <a:fld id="{E252D5CE-E40A-4D26-A34D-3CCFEC598896}" type="datetime1">
              <a:rPr lang="de-DE" smtClean="0"/>
              <a:t>18.02.2026</a:t>
            </a:fld>
            <a:endParaRPr lang="de-DE"/>
          </a:p>
        </p:txBody>
      </p:sp>
      <p:sp>
        <p:nvSpPr>
          <p:cNvPr id="5" name="Fußzeilenplatzhalter 4">
            <a:extLst>
              <a:ext uri="{FF2B5EF4-FFF2-40B4-BE49-F238E27FC236}">
                <a16:creationId xmlns:a16="http://schemas.microsoft.com/office/drawing/2014/main" id="{F6722E3F-EE04-4EC7-9905-C3A06D3319BD}"/>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BCEB5EAF-8A7F-40FA-A678-FE50101FC0E0}"/>
              </a:ext>
            </a:extLst>
          </p:cNvPr>
          <p:cNvSpPr>
            <a:spLocks noGrp="1"/>
          </p:cNvSpPr>
          <p:nvPr>
            <p:ph type="sldNum" sz="quarter" idx="12"/>
          </p:nvPr>
        </p:nvSpPr>
        <p:spPr/>
        <p:txBody>
          <a:bodyPr/>
          <a:lstStyle/>
          <a:p>
            <a:fld id="{B08A992E-F597-4AF4-9DC2-7F20158824C3}" type="slidenum">
              <a:rPr lang="de-DE" smtClean="0"/>
              <a:t>‹Nr.›</a:t>
            </a:fld>
            <a:endParaRPr lang="de-DE"/>
          </a:p>
        </p:txBody>
      </p:sp>
    </p:spTree>
    <p:extLst>
      <p:ext uri="{BB962C8B-B14F-4D97-AF65-F5344CB8AC3E}">
        <p14:creationId xmlns:p14="http://schemas.microsoft.com/office/powerpoint/2010/main" val="36151542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8C22E0E-EBF5-4086-8971-6AF6C57F2172}"/>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B27562A7-2FEB-4208-9F33-6D0894BFAEE4}"/>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F27916B1-3876-4D9C-994C-1BEBA6634406}"/>
              </a:ext>
            </a:extLst>
          </p:cNvPr>
          <p:cNvSpPr>
            <a:spLocks noGrp="1"/>
          </p:cNvSpPr>
          <p:nvPr>
            <p:ph type="dt" sz="half" idx="10"/>
          </p:nvPr>
        </p:nvSpPr>
        <p:spPr/>
        <p:txBody>
          <a:bodyPr/>
          <a:lstStyle/>
          <a:p>
            <a:fld id="{DA868F5C-F230-4617-82C9-C033A26348EA}" type="datetime1">
              <a:rPr lang="de-DE" smtClean="0"/>
              <a:t>18.02.2026</a:t>
            </a:fld>
            <a:endParaRPr lang="de-DE"/>
          </a:p>
        </p:txBody>
      </p:sp>
      <p:sp>
        <p:nvSpPr>
          <p:cNvPr id="5" name="Fußzeilenplatzhalter 4">
            <a:extLst>
              <a:ext uri="{FF2B5EF4-FFF2-40B4-BE49-F238E27FC236}">
                <a16:creationId xmlns:a16="http://schemas.microsoft.com/office/drawing/2014/main" id="{8C70E320-CE4E-41D8-9CFA-8078E978261B}"/>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21E50E13-6258-4E88-990A-FEE2D1BB84C6}"/>
              </a:ext>
            </a:extLst>
          </p:cNvPr>
          <p:cNvSpPr>
            <a:spLocks noGrp="1"/>
          </p:cNvSpPr>
          <p:nvPr>
            <p:ph type="sldNum" sz="quarter" idx="12"/>
          </p:nvPr>
        </p:nvSpPr>
        <p:spPr/>
        <p:txBody>
          <a:bodyPr/>
          <a:lstStyle/>
          <a:p>
            <a:fld id="{B08A992E-F597-4AF4-9DC2-7F20158824C3}" type="slidenum">
              <a:rPr lang="de-DE" smtClean="0"/>
              <a:t>‹Nr.›</a:t>
            </a:fld>
            <a:endParaRPr lang="de-DE"/>
          </a:p>
        </p:txBody>
      </p:sp>
    </p:spTree>
    <p:extLst>
      <p:ext uri="{BB962C8B-B14F-4D97-AF65-F5344CB8AC3E}">
        <p14:creationId xmlns:p14="http://schemas.microsoft.com/office/powerpoint/2010/main" val="39405354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55B8D5FD-C151-4547-AB6E-30DA69710C52}"/>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0E26B3CD-A60F-40AA-A897-AB07DEDECC25}"/>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80846042-A89E-4C63-9FED-133C7BC0FDF4}"/>
              </a:ext>
            </a:extLst>
          </p:cNvPr>
          <p:cNvSpPr>
            <a:spLocks noGrp="1"/>
          </p:cNvSpPr>
          <p:nvPr>
            <p:ph type="dt" sz="half" idx="10"/>
          </p:nvPr>
        </p:nvSpPr>
        <p:spPr/>
        <p:txBody>
          <a:bodyPr/>
          <a:lstStyle/>
          <a:p>
            <a:fld id="{46B20327-3F5B-4D89-B50A-CD382196B774}" type="datetime1">
              <a:rPr lang="de-DE" smtClean="0"/>
              <a:t>18.02.2026</a:t>
            </a:fld>
            <a:endParaRPr lang="de-DE"/>
          </a:p>
        </p:txBody>
      </p:sp>
      <p:sp>
        <p:nvSpPr>
          <p:cNvPr id="5" name="Fußzeilenplatzhalter 4">
            <a:extLst>
              <a:ext uri="{FF2B5EF4-FFF2-40B4-BE49-F238E27FC236}">
                <a16:creationId xmlns:a16="http://schemas.microsoft.com/office/drawing/2014/main" id="{2B3CCACB-CAEB-4E6B-849B-2EA1C343A5E0}"/>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3EBB9390-6764-40EC-BF0D-1B273854F772}"/>
              </a:ext>
            </a:extLst>
          </p:cNvPr>
          <p:cNvSpPr>
            <a:spLocks noGrp="1"/>
          </p:cNvSpPr>
          <p:nvPr>
            <p:ph type="sldNum" sz="quarter" idx="12"/>
          </p:nvPr>
        </p:nvSpPr>
        <p:spPr/>
        <p:txBody>
          <a:bodyPr/>
          <a:lstStyle/>
          <a:p>
            <a:fld id="{B08A992E-F597-4AF4-9DC2-7F20158824C3}" type="slidenum">
              <a:rPr lang="de-DE" smtClean="0"/>
              <a:t>‹Nr.›</a:t>
            </a:fld>
            <a:endParaRPr lang="de-DE"/>
          </a:p>
        </p:txBody>
      </p:sp>
    </p:spTree>
    <p:extLst>
      <p:ext uri="{BB962C8B-B14F-4D97-AF65-F5344CB8AC3E}">
        <p14:creationId xmlns:p14="http://schemas.microsoft.com/office/powerpoint/2010/main" val="33903953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D970B3F-AD0A-443D-ADF8-060DFD88A849}"/>
              </a:ext>
            </a:extLst>
          </p:cNvPr>
          <p:cNvSpPr>
            <a:spLocks noGrp="1"/>
          </p:cNvSpPr>
          <p:nvPr>
            <p:ph type="ctrTitle" hasCustomPrompt="1"/>
          </p:nvPr>
        </p:nvSpPr>
        <p:spPr>
          <a:xfrm>
            <a:off x="166255" y="1"/>
            <a:ext cx="11847729" cy="1467004"/>
          </a:xfrm>
        </p:spPr>
        <p:txBody>
          <a:bodyPr anchor="b">
            <a:normAutofit/>
          </a:bodyPr>
          <a:lstStyle>
            <a:lvl1pPr algn="ctr">
              <a:defRPr sz="1800"/>
            </a:lvl1pPr>
          </a:lstStyle>
          <a:p>
            <a:r>
              <a:rPr lang="de-DE" dirty="0"/>
              <a:t>                                                                                                           Materialien Arbeitskreis MIT!</a:t>
            </a:r>
          </a:p>
        </p:txBody>
      </p:sp>
      <p:sp>
        <p:nvSpPr>
          <p:cNvPr id="3" name="Untertitel 2">
            <a:extLst>
              <a:ext uri="{FF2B5EF4-FFF2-40B4-BE49-F238E27FC236}">
                <a16:creationId xmlns:a16="http://schemas.microsoft.com/office/drawing/2014/main" id="{CF823671-7B9C-4878-B1D8-9F13D5E3A90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E1AE0251-D952-4F44-94E6-4538771258D7}"/>
              </a:ext>
            </a:extLst>
          </p:cNvPr>
          <p:cNvSpPr>
            <a:spLocks noGrp="1"/>
          </p:cNvSpPr>
          <p:nvPr>
            <p:ph type="dt" sz="half" idx="10"/>
          </p:nvPr>
        </p:nvSpPr>
        <p:spPr/>
        <p:txBody>
          <a:bodyPr/>
          <a:lstStyle/>
          <a:p>
            <a:fld id="{8279C926-8174-4C5A-9A4B-85BD2E325B98}" type="datetime1">
              <a:rPr lang="de-DE" smtClean="0"/>
              <a:t>18.02.2026</a:t>
            </a:fld>
            <a:endParaRPr lang="de-DE"/>
          </a:p>
        </p:txBody>
      </p:sp>
      <p:sp>
        <p:nvSpPr>
          <p:cNvPr id="5" name="Fußzeilenplatzhalter 4">
            <a:extLst>
              <a:ext uri="{FF2B5EF4-FFF2-40B4-BE49-F238E27FC236}">
                <a16:creationId xmlns:a16="http://schemas.microsoft.com/office/drawing/2014/main" id="{76606482-AFAE-42A3-BFD3-526C53E8F0A8}"/>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EE93BE05-4A6A-4DF0-A348-41CD02346A21}"/>
              </a:ext>
            </a:extLst>
          </p:cNvPr>
          <p:cNvSpPr>
            <a:spLocks noGrp="1"/>
          </p:cNvSpPr>
          <p:nvPr>
            <p:ph type="sldNum" sz="quarter" idx="12"/>
          </p:nvPr>
        </p:nvSpPr>
        <p:spPr/>
        <p:txBody>
          <a:bodyPr/>
          <a:lstStyle/>
          <a:p>
            <a:fld id="{EBBEBBE3-06B1-4A23-8088-7BFEB056CD85}" type="slidenum">
              <a:rPr lang="de-DE" smtClean="0"/>
              <a:t>‹Nr.›</a:t>
            </a:fld>
            <a:endParaRPr lang="de-DE"/>
          </a:p>
        </p:txBody>
      </p:sp>
      <p:pic>
        <p:nvPicPr>
          <p:cNvPr id="7" name="Picture 4">
            <a:extLst>
              <a:ext uri="{FF2B5EF4-FFF2-40B4-BE49-F238E27FC236}">
                <a16:creationId xmlns:a16="http://schemas.microsoft.com/office/drawing/2014/main" id="{75A68C46-933B-49DB-9620-1538BFC30F1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585749" y="136525"/>
            <a:ext cx="1345984" cy="1197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Grafik 7">
            <a:extLst>
              <a:ext uri="{FF2B5EF4-FFF2-40B4-BE49-F238E27FC236}">
                <a16:creationId xmlns:a16="http://schemas.microsoft.com/office/drawing/2014/main" id="{FE4EBB9D-C76C-4069-9245-5969B69CEC32}"/>
              </a:ext>
            </a:extLst>
          </p:cNvPr>
          <p:cNvPicPr/>
          <p:nvPr userDrawn="1"/>
        </p:nvPicPr>
        <p:blipFill>
          <a:blip r:embed="rId3">
            <a:extLst>
              <a:ext uri="{28A0092B-C50C-407E-A947-70E740481C1C}">
                <a14:useLocalDpi xmlns:a14="http://schemas.microsoft.com/office/drawing/2010/main" val="0"/>
              </a:ext>
            </a:extLst>
          </a:blip>
          <a:stretch>
            <a:fillRect/>
          </a:stretch>
        </p:blipFill>
        <p:spPr>
          <a:xfrm>
            <a:off x="409202" y="136525"/>
            <a:ext cx="1114797" cy="1157885"/>
          </a:xfrm>
          <a:prstGeom prst="rect">
            <a:avLst/>
          </a:prstGeom>
        </p:spPr>
      </p:pic>
    </p:spTree>
    <p:extLst>
      <p:ext uri="{BB962C8B-B14F-4D97-AF65-F5344CB8AC3E}">
        <p14:creationId xmlns:p14="http://schemas.microsoft.com/office/powerpoint/2010/main" val="595308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88DEFF-A2CC-487C-B6ED-604A2F5C9814}"/>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76EECBE8-9361-4011-A684-4CB373A2A319}"/>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2B19C0A8-EBE8-4CE0-B47C-4CEE07F90763}"/>
              </a:ext>
            </a:extLst>
          </p:cNvPr>
          <p:cNvSpPr>
            <a:spLocks noGrp="1"/>
          </p:cNvSpPr>
          <p:nvPr>
            <p:ph type="dt" sz="half" idx="10"/>
          </p:nvPr>
        </p:nvSpPr>
        <p:spPr/>
        <p:txBody>
          <a:bodyPr/>
          <a:lstStyle/>
          <a:p>
            <a:fld id="{2C40B798-85A8-4460-80C7-03BD0BA53A3C}" type="datetime1">
              <a:rPr lang="de-DE" smtClean="0"/>
              <a:t>18.02.2026</a:t>
            </a:fld>
            <a:endParaRPr lang="de-DE"/>
          </a:p>
        </p:txBody>
      </p:sp>
      <p:sp>
        <p:nvSpPr>
          <p:cNvPr id="5" name="Fußzeilenplatzhalter 4">
            <a:extLst>
              <a:ext uri="{FF2B5EF4-FFF2-40B4-BE49-F238E27FC236}">
                <a16:creationId xmlns:a16="http://schemas.microsoft.com/office/drawing/2014/main" id="{E9DCF252-743D-48AC-84D9-D976C5C16A00}"/>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3C949566-D8F7-4465-8A2C-2070CBA39B0F}"/>
              </a:ext>
            </a:extLst>
          </p:cNvPr>
          <p:cNvSpPr>
            <a:spLocks noGrp="1"/>
          </p:cNvSpPr>
          <p:nvPr>
            <p:ph type="sldNum" sz="quarter" idx="12"/>
          </p:nvPr>
        </p:nvSpPr>
        <p:spPr/>
        <p:txBody>
          <a:bodyPr/>
          <a:lstStyle/>
          <a:p>
            <a:fld id="{EBBEBBE3-06B1-4A23-8088-7BFEB056CD85}" type="slidenum">
              <a:rPr lang="de-DE" smtClean="0"/>
              <a:t>‹Nr.›</a:t>
            </a:fld>
            <a:endParaRPr lang="de-DE"/>
          </a:p>
        </p:txBody>
      </p:sp>
    </p:spTree>
    <p:extLst>
      <p:ext uri="{BB962C8B-B14F-4D97-AF65-F5344CB8AC3E}">
        <p14:creationId xmlns:p14="http://schemas.microsoft.com/office/powerpoint/2010/main" val="36725559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2700A2-C9C2-4B2D-9233-5DBB50407C69}"/>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6D849419-8DB9-48D1-9F64-E923F0B3399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54FB3FB1-5C02-45BE-86BB-B8B476877D8B}"/>
              </a:ext>
            </a:extLst>
          </p:cNvPr>
          <p:cNvSpPr>
            <a:spLocks noGrp="1"/>
          </p:cNvSpPr>
          <p:nvPr>
            <p:ph type="dt" sz="half" idx="10"/>
          </p:nvPr>
        </p:nvSpPr>
        <p:spPr/>
        <p:txBody>
          <a:bodyPr/>
          <a:lstStyle/>
          <a:p>
            <a:fld id="{FB8C677B-F208-483D-8B09-9F29F37C1CC9}" type="datetime1">
              <a:rPr lang="de-DE" smtClean="0"/>
              <a:t>18.02.2026</a:t>
            </a:fld>
            <a:endParaRPr lang="de-DE"/>
          </a:p>
        </p:txBody>
      </p:sp>
      <p:sp>
        <p:nvSpPr>
          <p:cNvPr id="5" name="Fußzeilenplatzhalter 4">
            <a:extLst>
              <a:ext uri="{FF2B5EF4-FFF2-40B4-BE49-F238E27FC236}">
                <a16:creationId xmlns:a16="http://schemas.microsoft.com/office/drawing/2014/main" id="{589B2505-C856-4170-BFD6-DD38B7CB95F9}"/>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2A58B0B-FFBD-4A43-92B1-3028F0DAFACA}"/>
              </a:ext>
            </a:extLst>
          </p:cNvPr>
          <p:cNvSpPr>
            <a:spLocks noGrp="1"/>
          </p:cNvSpPr>
          <p:nvPr>
            <p:ph type="sldNum" sz="quarter" idx="12"/>
          </p:nvPr>
        </p:nvSpPr>
        <p:spPr/>
        <p:txBody>
          <a:bodyPr/>
          <a:lstStyle/>
          <a:p>
            <a:fld id="{EBBEBBE3-06B1-4A23-8088-7BFEB056CD85}" type="slidenum">
              <a:rPr lang="de-DE" smtClean="0"/>
              <a:t>‹Nr.›</a:t>
            </a:fld>
            <a:endParaRPr lang="de-DE"/>
          </a:p>
        </p:txBody>
      </p:sp>
    </p:spTree>
    <p:extLst>
      <p:ext uri="{BB962C8B-B14F-4D97-AF65-F5344CB8AC3E}">
        <p14:creationId xmlns:p14="http://schemas.microsoft.com/office/powerpoint/2010/main" val="34915138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DF19E35-1DD5-4A2D-BF2A-DDEB83E882B9}"/>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0ACE98CC-9937-45F9-BF6F-17CCB57FEF68}"/>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18D3DD12-E62B-44C2-BA37-4B50C16655A4}"/>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992BB413-56AE-4EC5-B372-97322010D379}"/>
              </a:ext>
            </a:extLst>
          </p:cNvPr>
          <p:cNvSpPr>
            <a:spLocks noGrp="1"/>
          </p:cNvSpPr>
          <p:nvPr>
            <p:ph type="dt" sz="half" idx="10"/>
          </p:nvPr>
        </p:nvSpPr>
        <p:spPr/>
        <p:txBody>
          <a:bodyPr/>
          <a:lstStyle/>
          <a:p>
            <a:fld id="{C8FD2BB5-430A-488D-96BF-1F38DD9E9088}" type="datetime1">
              <a:rPr lang="de-DE" smtClean="0"/>
              <a:t>18.02.2026</a:t>
            </a:fld>
            <a:endParaRPr lang="de-DE"/>
          </a:p>
        </p:txBody>
      </p:sp>
      <p:sp>
        <p:nvSpPr>
          <p:cNvPr id="6" name="Fußzeilenplatzhalter 5">
            <a:extLst>
              <a:ext uri="{FF2B5EF4-FFF2-40B4-BE49-F238E27FC236}">
                <a16:creationId xmlns:a16="http://schemas.microsoft.com/office/drawing/2014/main" id="{7150B3FD-9154-4A4F-B89A-4B03E4EA4196}"/>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A967EACA-4558-4FF6-9AE6-DD8E11699297}"/>
              </a:ext>
            </a:extLst>
          </p:cNvPr>
          <p:cNvSpPr>
            <a:spLocks noGrp="1"/>
          </p:cNvSpPr>
          <p:nvPr>
            <p:ph type="sldNum" sz="quarter" idx="12"/>
          </p:nvPr>
        </p:nvSpPr>
        <p:spPr/>
        <p:txBody>
          <a:bodyPr/>
          <a:lstStyle/>
          <a:p>
            <a:fld id="{EBBEBBE3-06B1-4A23-8088-7BFEB056CD85}" type="slidenum">
              <a:rPr lang="de-DE" smtClean="0"/>
              <a:t>‹Nr.›</a:t>
            </a:fld>
            <a:endParaRPr lang="de-DE"/>
          </a:p>
        </p:txBody>
      </p:sp>
    </p:spTree>
    <p:extLst>
      <p:ext uri="{BB962C8B-B14F-4D97-AF65-F5344CB8AC3E}">
        <p14:creationId xmlns:p14="http://schemas.microsoft.com/office/powerpoint/2010/main" val="31610529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E09B0D-2E94-4E2C-9B3E-78CE68D681F3}"/>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0625F7DC-673E-49E5-AEE7-AEB33A2BA3F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2AD6E503-AD4F-4DE5-9B2C-1FD8F4722E7F}"/>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885D0B95-AAA6-4A73-8272-C70192D3C48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B69F8D3A-3669-4DE1-81C4-9DAC465EF14D}"/>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27C0B60A-34B8-4FA5-B11F-F20E4DF3F9F3}"/>
              </a:ext>
            </a:extLst>
          </p:cNvPr>
          <p:cNvSpPr>
            <a:spLocks noGrp="1"/>
          </p:cNvSpPr>
          <p:nvPr>
            <p:ph type="dt" sz="half" idx="10"/>
          </p:nvPr>
        </p:nvSpPr>
        <p:spPr/>
        <p:txBody>
          <a:bodyPr/>
          <a:lstStyle/>
          <a:p>
            <a:fld id="{B2022809-E51F-4085-8BCD-33FB20CBE20C}" type="datetime1">
              <a:rPr lang="de-DE" smtClean="0"/>
              <a:t>18.02.2026</a:t>
            </a:fld>
            <a:endParaRPr lang="de-DE"/>
          </a:p>
        </p:txBody>
      </p:sp>
      <p:sp>
        <p:nvSpPr>
          <p:cNvPr id="8" name="Fußzeilenplatzhalter 7">
            <a:extLst>
              <a:ext uri="{FF2B5EF4-FFF2-40B4-BE49-F238E27FC236}">
                <a16:creationId xmlns:a16="http://schemas.microsoft.com/office/drawing/2014/main" id="{A2C0DCDE-C1AB-40BE-9713-23A42FD5DFB1}"/>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084BC4A3-D650-4394-821B-33AE79DF094F}"/>
              </a:ext>
            </a:extLst>
          </p:cNvPr>
          <p:cNvSpPr>
            <a:spLocks noGrp="1"/>
          </p:cNvSpPr>
          <p:nvPr>
            <p:ph type="sldNum" sz="quarter" idx="12"/>
          </p:nvPr>
        </p:nvSpPr>
        <p:spPr/>
        <p:txBody>
          <a:bodyPr/>
          <a:lstStyle/>
          <a:p>
            <a:fld id="{EBBEBBE3-06B1-4A23-8088-7BFEB056CD85}" type="slidenum">
              <a:rPr lang="de-DE" smtClean="0"/>
              <a:t>‹Nr.›</a:t>
            </a:fld>
            <a:endParaRPr lang="de-DE"/>
          </a:p>
        </p:txBody>
      </p:sp>
    </p:spTree>
    <p:extLst>
      <p:ext uri="{BB962C8B-B14F-4D97-AF65-F5344CB8AC3E}">
        <p14:creationId xmlns:p14="http://schemas.microsoft.com/office/powerpoint/2010/main" val="16615325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3ACBF0-0ABD-425C-97C4-9D61C7B19F5B}"/>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FD267FF8-C29E-4F5B-A914-89A349E7F457}"/>
              </a:ext>
            </a:extLst>
          </p:cNvPr>
          <p:cNvSpPr>
            <a:spLocks noGrp="1"/>
          </p:cNvSpPr>
          <p:nvPr>
            <p:ph type="dt" sz="half" idx="10"/>
          </p:nvPr>
        </p:nvSpPr>
        <p:spPr/>
        <p:txBody>
          <a:bodyPr/>
          <a:lstStyle/>
          <a:p>
            <a:fld id="{ADBEA027-C589-4743-89F4-BB6EDA47B20B}" type="datetime1">
              <a:rPr lang="de-DE" smtClean="0"/>
              <a:t>18.02.2026</a:t>
            </a:fld>
            <a:endParaRPr lang="de-DE"/>
          </a:p>
        </p:txBody>
      </p:sp>
      <p:sp>
        <p:nvSpPr>
          <p:cNvPr id="4" name="Fußzeilenplatzhalter 3">
            <a:extLst>
              <a:ext uri="{FF2B5EF4-FFF2-40B4-BE49-F238E27FC236}">
                <a16:creationId xmlns:a16="http://schemas.microsoft.com/office/drawing/2014/main" id="{A39A18FC-6D7C-4E34-840A-AF5FDEB41588}"/>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F46EED01-4390-43BB-BFFE-1D6ACE16597E}"/>
              </a:ext>
            </a:extLst>
          </p:cNvPr>
          <p:cNvSpPr>
            <a:spLocks noGrp="1"/>
          </p:cNvSpPr>
          <p:nvPr>
            <p:ph type="sldNum" sz="quarter" idx="12"/>
          </p:nvPr>
        </p:nvSpPr>
        <p:spPr/>
        <p:txBody>
          <a:bodyPr/>
          <a:lstStyle/>
          <a:p>
            <a:fld id="{EBBEBBE3-06B1-4A23-8088-7BFEB056CD85}" type="slidenum">
              <a:rPr lang="de-DE" smtClean="0"/>
              <a:t>‹Nr.›</a:t>
            </a:fld>
            <a:endParaRPr lang="de-DE"/>
          </a:p>
        </p:txBody>
      </p:sp>
    </p:spTree>
    <p:extLst>
      <p:ext uri="{BB962C8B-B14F-4D97-AF65-F5344CB8AC3E}">
        <p14:creationId xmlns:p14="http://schemas.microsoft.com/office/powerpoint/2010/main" val="35242305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C9AC7052-238B-4539-8A5B-68AC1A87298F}"/>
              </a:ext>
            </a:extLst>
          </p:cNvPr>
          <p:cNvSpPr>
            <a:spLocks noGrp="1"/>
          </p:cNvSpPr>
          <p:nvPr>
            <p:ph type="dt" sz="half" idx="10"/>
          </p:nvPr>
        </p:nvSpPr>
        <p:spPr/>
        <p:txBody>
          <a:bodyPr/>
          <a:lstStyle/>
          <a:p>
            <a:fld id="{32FE3053-F5D1-418A-93E5-2BD2C75FEC5B}" type="datetime1">
              <a:rPr lang="de-DE" smtClean="0"/>
              <a:t>18.02.2026</a:t>
            </a:fld>
            <a:endParaRPr lang="de-DE"/>
          </a:p>
        </p:txBody>
      </p:sp>
      <p:sp>
        <p:nvSpPr>
          <p:cNvPr id="3" name="Fußzeilenplatzhalter 2">
            <a:extLst>
              <a:ext uri="{FF2B5EF4-FFF2-40B4-BE49-F238E27FC236}">
                <a16:creationId xmlns:a16="http://schemas.microsoft.com/office/drawing/2014/main" id="{F94F3AF5-D895-46FE-9A8F-9FF30C85E303}"/>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C9CC9509-2D00-488B-9C14-8675127154A4}"/>
              </a:ext>
            </a:extLst>
          </p:cNvPr>
          <p:cNvSpPr>
            <a:spLocks noGrp="1"/>
          </p:cNvSpPr>
          <p:nvPr>
            <p:ph type="sldNum" sz="quarter" idx="12"/>
          </p:nvPr>
        </p:nvSpPr>
        <p:spPr/>
        <p:txBody>
          <a:bodyPr/>
          <a:lstStyle/>
          <a:p>
            <a:fld id="{EBBEBBE3-06B1-4A23-8088-7BFEB056CD85}" type="slidenum">
              <a:rPr lang="de-DE" smtClean="0"/>
              <a:t>‹Nr.›</a:t>
            </a:fld>
            <a:endParaRPr lang="de-DE"/>
          </a:p>
        </p:txBody>
      </p:sp>
    </p:spTree>
    <p:extLst>
      <p:ext uri="{BB962C8B-B14F-4D97-AF65-F5344CB8AC3E}">
        <p14:creationId xmlns:p14="http://schemas.microsoft.com/office/powerpoint/2010/main" val="7095100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AC8995-C134-44C3-B55A-ABFB470C8782}"/>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1DAFB877-4A71-471B-AB81-B54F48817C6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20882E97-FE80-4139-A784-FFEFEAAB9F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3FA7420C-01F3-4137-B039-6439AB4D9AEB}"/>
              </a:ext>
            </a:extLst>
          </p:cNvPr>
          <p:cNvSpPr>
            <a:spLocks noGrp="1"/>
          </p:cNvSpPr>
          <p:nvPr>
            <p:ph type="dt" sz="half" idx="10"/>
          </p:nvPr>
        </p:nvSpPr>
        <p:spPr/>
        <p:txBody>
          <a:bodyPr/>
          <a:lstStyle/>
          <a:p>
            <a:fld id="{03DFD153-554C-4AC6-9E44-B1A088BA9D28}" type="datetime1">
              <a:rPr lang="de-DE" smtClean="0"/>
              <a:t>18.02.2026</a:t>
            </a:fld>
            <a:endParaRPr lang="de-DE"/>
          </a:p>
        </p:txBody>
      </p:sp>
      <p:sp>
        <p:nvSpPr>
          <p:cNvPr id="6" name="Fußzeilenplatzhalter 5">
            <a:extLst>
              <a:ext uri="{FF2B5EF4-FFF2-40B4-BE49-F238E27FC236}">
                <a16:creationId xmlns:a16="http://schemas.microsoft.com/office/drawing/2014/main" id="{2615A94F-D3A2-406B-A409-703A0F4C2DC3}"/>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670777CD-1248-475E-86E3-4D20E6BD1BC4}"/>
              </a:ext>
            </a:extLst>
          </p:cNvPr>
          <p:cNvSpPr>
            <a:spLocks noGrp="1"/>
          </p:cNvSpPr>
          <p:nvPr>
            <p:ph type="sldNum" sz="quarter" idx="12"/>
          </p:nvPr>
        </p:nvSpPr>
        <p:spPr/>
        <p:txBody>
          <a:bodyPr/>
          <a:lstStyle/>
          <a:p>
            <a:fld id="{EBBEBBE3-06B1-4A23-8088-7BFEB056CD85}" type="slidenum">
              <a:rPr lang="de-DE" smtClean="0"/>
              <a:t>‹Nr.›</a:t>
            </a:fld>
            <a:endParaRPr lang="de-DE"/>
          </a:p>
        </p:txBody>
      </p:sp>
    </p:spTree>
    <p:extLst>
      <p:ext uri="{BB962C8B-B14F-4D97-AF65-F5344CB8AC3E}">
        <p14:creationId xmlns:p14="http://schemas.microsoft.com/office/powerpoint/2010/main" val="38298166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A2AE73-0974-4333-A6AB-89531ADD7DED}"/>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DF69FE69-B305-4BF9-B16A-B52FFAE683E1}"/>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18A3B66A-A27A-48A5-972F-2F0E9EAEA498}"/>
              </a:ext>
            </a:extLst>
          </p:cNvPr>
          <p:cNvSpPr>
            <a:spLocks noGrp="1"/>
          </p:cNvSpPr>
          <p:nvPr>
            <p:ph type="dt" sz="half" idx="10"/>
          </p:nvPr>
        </p:nvSpPr>
        <p:spPr/>
        <p:txBody>
          <a:bodyPr/>
          <a:lstStyle/>
          <a:p>
            <a:fld id="{ECF284F2-4474-4150-9869-D86547900D1C}" type="datetime1">
              <a:rPr lang="de-DE" smtClean="0"/>
              <a:t>18.02.2026</a:t>
            </a:fld>
            <a:endParaRPr lang="de-DE"/>
          </a:p>
        </p:txBody>
      </p:sp>
      <p:sp>
        <p:nvSpPr>
          <p:cNvPr id="5" name="Fußzeilenplatzhalter 4">
            <a:extLst>
              <a:ext uri="{FF2B5EF4-FFF2-40B4-BE49-F238E27FC236}">
                <a16:creationId xmlns:a16="http://schemas.microsoft.com/office/drawing/2014/main" id="{97EF52ED-9605-4360-9F5A-0F6C066A8B4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AE7623D9-238F-4520-A8C4-9D5269D5D1AA}"/>
              </a:ext>
            </a:extLst>
          </p:cNvPr>
          <p:cNvSpPr>
            <a:spLocks noGrp="1"/>
          </p:cNvSpPr>
          <p:nvPr>
            <p:ph type="sldNum" sz="quarter" idx="12"/>
          </p:nvPr>
        </p:nvSpPr>
        <p:spPr/>
        <p:txBody>
          <a:bodyPr/>
          <a:lstStyle/>
          <a:p>
            <a:fld id="{B08A992E-F597-4AF4-9DC2-7F20158824C3}" type="slidenum">
              <a:rPr lang="de-DE" smtClean="0"/>
              <a:t>‹Nr.›</a:t>
            </a:fld>
            <a:endParaRPr lang="de-DE"/>
          </a:p>
        </p:txBody>
      </p:sp>
    </p:spTree>
    <p:extLst>
      <p:ext uri="{BB962C8B-B14F-4D97-AF65-F5344CB8AC3E}">
        <p14:creationId xmlns:p14="http://schemas.microsoft.com/office/powerpoint/2010/main" val="26294095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26A9784-4C9F-4716-9974-34B055CF0A7D}"/>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946AE2C8-827A-4281-BF09-E21C146837C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E6B22AA9-F304-4729-ACC7-5D36D058C0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48EAB2B7-1A0D-44F1-8B0F-23A9E655F8E0}"/>
              </a:ext>
            </a:extLst>
          </p:cNvPr>
          <p:cNvSpPr>
            <a:spLocks noGrp="1"/>
          </p:cNvSpPr>
          <p:nvPr>
            <p:ph type="dt" sz="half" idx="10"/>
          </p:nvPr>
        </p:nvSpPr>
        <p:spPr/>
        <p:txBody>
          <a:bodyPr/>
          <a:lstStyle/>
          <a:p>
            <a:fld id="{3E0D9E20-D15D-4835-BCF6-56ABA7646F11}" type="datetime1">
              <a:rPr lang="de-DE" smtClean="0"/>
              <a:t>18.02.2026</a:t>
            </a:fld>
            <a:endParaRPr lang="de-DE"/>
          </a:p>
        </p:txBody>
      </p:sp>
      <p:sp>
        <p:nvSpPr>
          <p:cNvPr id="6" name="Fußzeilenplatzhalter 5">
            <a:extLst>
              <a:ext uri="{FF2B5EF4-FFF2-40B4-BE49-F238E27FC236}">
                <a16:creationId xmlns:a16="http://schemas.microsoft.com/office/drawing/2014/main" id="{AA4E8559-9CD0-4344-A8E0-6B4C74A1CFEB}"/>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0025AAAF-10D1-4796-AA8E-F437BA030F18}"/>
              </a:ext>
            </a:extLst>
          </p:cNvPr>
          <p:cNvSpPr>
            <a:spLocks noGrp="1"/>
          </p:cNvSpPr>
          <p:nvPr>
            <p:ph type="sldNum" sz="quarter" idx="12"/>
          </p:nvPr>
        </p:nvSpPr>
        <p:spPr/>
        <p:txBody>
          <a:bodyPr/>
          <a:lstStyle/>
          <a:p>
            <a:fld id="{EBBEBBE3-06B1-4A23-8088-7BFEB056CD85}" type="slidenum">
              <a:rPr lang="de-DE" smtClean="0"/>
              <a:t>‹Nr.›</a:t>
            </a:fld>
            <a:endParaRPr lang="de-DE"/>
          </a:p>
        </p:txBody>
      </p:sp>
    </p:spTree>
    <p:extLst>
      <p:ext uri="{BB962C8B-B14F-4D97-AF65-F5344CB8AC3E}">
        <p14:creationId xmlns:p14="http://schemas.microsoft.com/office/powerpoint/2010/main" val="24031603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0C9D6A9-6A44-4056-B064-5B13A82D80B3}"/>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335483D7-8724-4CF1-BFB7-E3F32F44B083}"/>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99F37EFB-15E4-41CC-949B-16CF2BC6C29C}"/>
              </a:ext>
            </a:extLst>
          </p:cNvPr>
          <p:cNvSpPr>
            <a:spLocks noGrp="1"/>
          </p:cNvSpPr>
          <p:nvPr>
            <p:ph type="dt" sz="half" idx="10"/>
          </p:nvPr>
        </p:nvSpPr>
        <p:spPr/>
        <p:txBody>
          <a:bodyPr/>
          <a:lstStyle/>
          <a:p>
            <a:fld id="{10774EDC-DE90-4B35-B163-51448C2DB99C}" type="datetime1">
              <a:rPr lang="de-DE" smtClean="0"/>
              <a:t>18.02.2026</a:t>
            </a:fld>
            <a:endParaRPr lang="de-DE"/>
          </a:p>
        </p:txBody>
      </p:sp>
      <p:sp>
        <p:nvSpPr>
          <p:cNvPr id="5" name="Fußzeilenplatzhalter 4">
            <a:extLst>
              <a:ext uri="{FF2B5EF4-FFF2-40B4-BE49-F238E27FC236}">
                <a16:creationId xmlns:a16="http://schemas.microsoft.com/office/drawing/2014/main" id="{65AAE4E9-E3B7-4560-980B-33D904071E7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7B8C11FF-9E94-44B6-8D28-A06770BEAFB5}"/>
              </a:ext>
            </a:extLst>
          </p:cNvPr>
          <p:cNvSpPr>
            <a:spLocks noGrp="1"/>
          </p:cNvSpPr>
          <p:nvPr>
            <p:ph type="sldNum" sz="quarter" idx="12"/>
          </p:nvPr>
        </p:nvSpPr>
        <p:spPr/>
        <p:txBody>
          <a:bodyPr/>
          <a:lstStyle/>
          <a:p>
            <a:fld id="{EBBEBBE3-06B1-4A23-8088-7BFEB056CD85}" type="slidenum">
              <a:rPr lang="de-DE" smtClean="0"/>
              <a:t>‹Nr.›</a:t>
            </a:fld>
            <a:endParaRPr lang="de-DE"/>
          </a:p>
        </p:txBody>
      </p:sp>
    </p:spTree>
    <p:extLst>
      <p:ext uri="{BB962C8B-B14F-4D97-AF65-F5344CB8AC3E}">
        <p14:creationId xmlns:p14="http://schemas.microsoft.com/office/powerpoint/2010/main" val="2862745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973DC887-3A8E-41AA-BC29-B4EC441FF0C1}"/>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9E7E9357-91AC-4A75-96CC-F97703238ECB}"/>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F312DDD5-EC22-4B9B-8AD2-690587858A01}"/>
              </a:ext>
            </a:extLst>
          </p:cNvPr>
          <p:cNvSpPr>
            <a:spLocks noGrp="1"/>
          </p:cNvSpPr>
          <p:nvPr>
            <p:ph type="dt" sz="half" idx="10"/>
          </p:nvPr>
        </p:nvSpPr>
        <p:spPr/>
        <p:txBody>
          <a:bodyPr/>
          <a:lstStyle/>
          <a:p>
            <a:fld id="{FC69DC4F-B0CA-4297-BA69-6D2E758C4CF8}" type="datetime1">
              <a:rPr lang="de-DE" smtClean="0"/>
              <a:t>18.02.2026</a:t>
            </a:fld>
            <a:endParaRPr lang="de-DE"/>
          </a:p>
        </p:txBody>
      </p:sp>
      <p:sp>
        <p:nvSpPr>
          <p:cNvPr id="5" name="Fußzeilenplatzhalter 4">
            <a:extLst>
              <a:ext uri="{FF2B5EF4-FFF2-40B4-BE49-F238E27FC236}">
                <a16:creationId xmlns:a16="http://schemas.microsoft.com/office/drawing/2014/main" id="{AD32516D-5931-4D26-8F59-DB34A402FF44}"/>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2DE698D9-D838-45B5-A2EF-22E9DF13C271}"/>
              </a:ext>
            </a:extLst>
          </p:cNvPr>
          <p:cNvSpPr>
            <a:spLocks noGrp="1"/>
          </p:cNvSpPr>
          <p:nvPr>
            <p:ph type="sldNum" sz="quarter" idx="12"/>
          </p:nvPr>
        </p:nvSpPr>
        <p:spPr/>
        <p:txBody>
          <a:bodyPr/>
          <a:lstStyle/>
          <a:p>
            <a:fld id="{EBBEBBE3-06B1-4A23-8088-7BFEB056CD85}" type="slidenum">
              <a:rPr lang="de-DE" smtClean="0"/>
              <a:t>‹Nr.›</a:t>
            </a:fld>
            <a:endParaRPr lang="de-DE"/>
          </a:p>
        </p:txBody>
      </p:sp>
    </p:spTree>
    <p:extLst>
      <p:ext uri="{BB962C8B-B14F-4D97-AF65-F5344CB8AC3E}">
        <p14:creationId xmlns:p14="http://schemas.microsoft.com/office/powerpoint/2010/main" val="19643145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D970B3F-AD0A-443D-ADF8-060DFD88A849}"/>
              </a:ext>
            </a:extLst>
          </p:cNvPr>
          <p:cNvSpPr>
            <a:spLocks noGrp="1"/>
          </p:cNvSpPr>
          <p:nvPr>
            <p:ph type="ctrTitle" hasCustomPrompt="1"/>
          </p:nvPr>
        </p:nvSpPr>
        <p:spPr>
          <a:xfrm>
            <a:off x="166255" y="1"/>
            <a:ext cx="11847729" cy="1467004"/>
          </a:xfrm>
        </p:spPr>
        <p:txBody>
          <a:bodyPr anchor="b">
            <a:normAutofit/>
          </a:bodyPr>
          <a:lstStyle>
            <a:lvl1pPr algn="ctr">
              <a:defRPr sz="1800"/>
            </a:lvl1pPr>
          </a:lstStyle>
          <a:p>
            <a:r>
              <a:rPr lang="de-DE" dirty="0"/>
              <a:t>                                                                                                           Materialien Arbeitskreis MIT!</a:t>
            </a:r>
          </a:p>
        </p:txBody>
      </p:sp>
      <p:sp>
        <p:nvSpPr>
          <p:cNvPr id="3" name="Untertitel 2">
            <a:extLst>
              <a:ext uri="{FF2B5EF4-FFF2-40B4-BE49-F238E27FC236}">
                <a16:creationId xmlns:a16="http://schemas.microsoft.com/office/drawing/2014/main" id="{CF823671-7B9C-4878-B1D8-9F13D5E3A90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E1AE0251-D952-4F44-94E6-4538771258D7}"/>
              </a:ext>
            </a:extLst>
          </p:cNvPr>
          <p:cNvSpPr>
            <a:spLocks noGrp="1"/>
          </p:cNvSpPr>
          <p:nvPr>
            <p:ph type="dt" sz="half" idx="10"/>
          </p:nvPr>
        </p:nvSpPr>
        <p:spPr/>
        <p:txBody>
          <a:bodyPr/>
          <a:lstStyle/>
          <a:p>
            <a:fld id="{1008BB65-0356-4EA7-9F23-2D9A173286AA}" type="datetimeFigureOut">
              <a:rPr lang="de-DE" smtClean="0"/>
              <a:t>18.02.2026</a:t>
            </a:fld>
            <a:endParaRPr lang="de-DE"/>
          </a:p>
        </p:txBody>
      </p:sp>
      <p:sp>
        <p:nvSpPr>
          <p:cNvPr id="5" name="Fußzeilenplatzhalter 4">
            <a:extLst>
              <a:ext uri="{FF2B5EF4-FFF2-40B4-BE49-F238E27FC236}">
                <a16:creationId xmlns:a16="http://schemas.microsoft.com/office/drawing/2014/main" id="{76606482-AFAE-42A3-BFD3-526C53E8F0A8}"/>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EE93BE05-4A6A-4DF0-A348-41CD02346A21}"/>
              </a:ext>
            </a:extLst>
          </p:cNvPr>
          <p:cNvSpPr>
            <a:spLocks noGrp="1"/>
          </p:cNvSpPr>
          <p:nvPr>
            <p:ph type="sldNum" sz="quarter" idx="12"/>
          </p:nvPr>
        </p:nvSpPr>
        <p:spPr/>
        <p:txBody>
          <a:bodyPr/>
          <a:lstStyle/>
          <a:p>
            <a:fld id="{EBBEBBE3-06B1-4A23-8088-7BFEB056CD85}" type="slidenum">
              <a:rPr lang="de-DE" smtClean="0"/>
              <a:t>‹Nr.›</a:t>
            </a:fld>
            <a:endParaRPr lang="de-DE"/>
          </a:p>
        </p:txBody>
      </p:sp>
      <p:pic>
        <p:nvPicPr>
          <p:cNvPr id="7" name="Picture 4">
            <a:extLst>
              <a:ext uri="{FF2B5EF4-FFF2-40B4-BE49-F238E27FC236}">
                <a16:creationId xmlns:a16="http://schemas.microsoft.com/office/drawing/2014/main" id="{75A68C46-933B-49DB-9620-1538BFC30F1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585749" y="136525"/>
            <a:ext cx="1345984" cy="1197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Grafik 7">
            <a:extLst>
              <a:ext uri="{FF2B5EF4-FFF2-40B4-BE49-F238E27FC236}">
                <a16:creationId xmlns:a16="http://schemas.microsoft.com/office/drawing/2014/main" id="{FE4EBB9D-C76C-4069-9245-5969B69CEC32}"/>
              </a:ext>
            </a:extLst>
          </p:cNvPr>
          <p:cNvPicPr/>
          <p:nvPr userDrawn="1"/>
        </p:nvPicPr>
        <p:blipFill>
          <a:blip r:embed="rId3">
            <a:extLst>
              <a:ext uri="{28A0092B-C50C-407E-A947-70E740481C1C}">
                <a14:useLocalDpi xmlns:a14="http://schemas.microsoft.com/office/drawing/2010/main" val="0"/>
              </a:ext>
            </a:extLst>
          </a:blip>
          <a:stretch>
            <a:fillRect/>
          </a:stretch>
        </p:blipFill>
        <p:spPr>
          <a:xfrm>
            <a:off x="409202" y="136525"/>
            <a:ext cx="1114797" cy="1157885"/>
          </a:xfrm>
          <a:prstGeom prst="rect">
            <a:avLst/>
          </a:prstGeom>
        </p:spPr>
      </p:pic>
    </p:spTree>
    <p:extLst>
      <p:ext uri="{BB962C8B-B14F-4D97-AF65-F5344CB8AC3E}">
        <p14:creationId xmlns:p14="http://schemas.microsoft.com/office/powerpoint/2010/main" val="38089511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88DEFF-A2CC-487C-B6ED-604A2F5C9814}"/>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76EECBE8-9361-4011-A684-4CB373A2A319}"/>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2B19C0A8-EBE8-4CE0-B47C-4CEE07F90763}"/>
              </a:ext>
            </a:extLst>
          </p:cNvPr>
          <p:cNvSpPr>
            <a:spLocks noGrp="1"/>
          </p:cNvSpPr>
          <p:nvPr>
            <p:ph type="dt" sz="half" idx="10"/>
          </p:nvPr>
        </p:nvSpPr>
        <p:spPr/>
        <p:txBody>
          <a:bodyPr/>
          <a:lstStyle/>
          <a:p>
            <a:fld id="{1008BB65-0356-4EA7-9F23-2D9A173286AA}" type="datetimeFigureOut">
              <a:rPr lang="de-DE" smtClean="0"/>
              <a:t>18.02.2026</a:t>
            </a:fld>
            <a:endParaRPr lang="de-DE"/>
          </a:p>
        </p:txBody>
      </p:sp>
      <p:sp>
        <p:nvSpPr>
          <p:cNvPr id="5" name="Fußzeilenplatzhalter 4">
            <a:extLst>
              <a:ext uri="{FF2B5EF4-FFF2-40B4-BE49-F238E27FC236}">
                <a16:creationId xmlns:a16="http://schemas.microsoft.com/office/drawing/2014/main" id="{E9DCF252-743D-48AC-84D9-D976C5C16A00}"/>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3C949566-D8F7-4465-8A2C-2070CBA39B0F}"/>
              </a:ext>
            </a:extLst>
          </p:cNvPr>
          <p:cNvSpPr>
            <a:spLocks noGrp="1"/>
          </p:cNvSpPr>
          <p:nvPr>
            <p:ph type="sldNum" sz="quarter" idx="12"/>
          </p:nvPr>
        </p:nvSpPr>
        <p:spPr/>
        <p:txBody>
          <a:bodyPr/>
          <a:lstStyle/>
          <a:p>
            <a:fld id="{EBBEBBE3-06B1-4A23-8088-7BFEB056CD85}" type="slidenum">
              <a:rPr lang="de-DE" smtClean="0"/>
              <a:t>‹Nr.›</a:t>
            </a:fld>
            <a:endParaRPr lang="de-DE"/>
          </a:p>
        </p:txBody>
      </p:sp>
    </p:spTree>
    <p:extLst>
      <p:ext uri="{BB962C8B-B14F-4D97-AF65-F5344CB8AC3E}">
        <p14:creationId xmlns:p14="http://schemas.microsoft.com/office/powerpoint/2010/main" val="32514078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2700A2-C9C2-4B2D-9233-5DBB50407C69}"/>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6D849419-8DB9-48D1-9F64-E923F0B3399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54FB3FB1-5C02-45BE-86BB-B8B476877D8B}"/>
              </a:ext>
            </a:extLst>
          </p:cNvPr>
          <p:cNvSpPr>
            <a:spLocks noGrp="1"/>
          </p:cNvSpPr>
          <p:nvPr>
            <p:ph type="dt" sz="half" idx="10"/>
          </p:nvPr>
        </p:nvSpPr>
        <p:spPr/>
        <p:txBody>
          <a:bodyPr/>
          <a:lstStyle/>
          <a:p>
            <a:fld id="{1008BB65-0356-4EA7-9F23-2D9A173286AA}" type="datetimeFigureOut">
              <a:rPr lang="de-DE" smtClean="0"/>
              <a:t>18.02.2026</a:t>
            </a:fld>
            <a:endParaRPr lang="de-DE"/>
          </a:p>
        </p:txBody>
      </p:sp>
      <p:sp>
        <p:nvSpPr>
          <p:cNvPr id="5" name="Fußzeilenplatzhalter 4">
            <a:extLst>
              <a:ext uri="{FF2B5EF4-FFF2-40B4-BE49-F238E27FC236}">
                <a16:creationId xmlns:a16="http://schemas.microsoft.com/office/drawing/2014/main" id="{589B2505-C856-4170-BFD6-DD38B7CB95F9}"/>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2A58B0B-FFBD-4A43-92B1-3028F0DAFACA}"/>
              </a:ext>
            </a:extLst>
          </p:cNvPr>
          <p:cNvSpPr>
            <a:spLocks noGrp="1"/>
          </p:cNvSpPr>
          <p:nvPr>
            <p:ph type="sldNum" sz="quarter" idx="12"/>
          </p:nvPr>
        </p:nvSpPr>
        <p:spPr/>
        <p:txBody>
          <a:bodyPr/>
          <a:lstStyle/>
          <a:p>
            <a:fld id="{EBBEBBE3-06B1-4A23-8088-7BFEB056CD85}" type="slidenum">
              <a:rPr lang="de-DE" smtClean="0"/>
              <a:t>‹Nr.›</a:t>
            </a:fld>
            <a:endParaRPr lang="de-DE"/>
          </a:p>
        </p:txBody>
      </p:sp>
    </p:spTree>
    <p:extLst>
      <p:ext uri="{BB962C8B-B14F-4D97-AF65-F5344CB8AC3E}">
        <p14:creationId xmlns:p14="http://schemas.microsoft.com/office/powerpoint/2010/main" val="25414236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DF19E35-1DD5-4A2D-BF2A-DDEB83E882B9}"/>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0ACE98CC-9937-45F9-BF6F-17CCB57FEF68}"/>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18D3DD12-E62B-44C2-BA37-4B50C16655A4}"/>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992BB413-56AE-4EC5-B372-97322010D379}"/>
              </a:ext>
            </a:extLst>
          </p:cNvPr>
          <p:cNvSpPr>
            <a:spLocks noGrp="1"/>
          </p:cNvSpPr>
          <p:nvPr>
            <p:ph type="dt" sz="half" idx="10"/>
          </p:nvPr>
        </p:nvSpPr>
        <p:spPr/>
        <p:txBody>
          <a:bodyPr/>
          <a:lstStyle/>
          <a:p>
            <a:fld id="{1008BB65-0356-4EA7-9F23-2D9A173286AA}" type="datetimeFigureOut">
              <a:rPr lang="de-DE" smtClean="0"/>
              <a:t>18.02.2026</a:t>
            </a:fld>
            <a:endParaRPr lang="de-DE"/>
          </a:p>
        </p:txBody>
      </p:sp>
      <p:sp>
        <p:nvSpPr>
          <p:cNvPr id="6" name="Fußzeilenplatzhalter 5">
            <a:extLst>
              <a:ext uri="{FF2B5EF4-FFF2-40B4-BE49-F238E27FC236}">
                <a16:creationId xmlns:a16="http://schemas.microsoft.com/office/drawing/2014/main" id="{7150B3FD-9154-4A4F-B89A-4B03E4EA4196}"/>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A967EACA-4558-4FF6-9AE6-DD8E11699297}"/>
              </a:ext>
            </a:extLst>
          </p:cNvPr>
          <p:cNvSpPr>
            <a:spLocks noGrp="1"/>
          </p:cNvSpPr>
          <p:nvPr>
            <p:ph type="sldNum" sz="quarter" idx="12"/>
          </p:nvPr>
        </p:nvSpPr>
        <p:spPr/>
        <p:txBody>
          <a:bodyPr/>
          <a:lstStyle/>
          <a:p>
            <a:fld id="{EBBEBBE3-06B1-4A23-8088-7BFEB056CD85}" type="slidenum">
              <a:rPr lang="de-DE" smtClean="0"/>
              <a:t>‹Nr.›</a:t>
            </a:fld>
            <a:endParaRPr lang="de-DE"/>
          </a:p>
        </p:txBody>
      </p:sp>
    </p:spTree>
    <p:extLst>
      <p:ext uri="{BB962C8B-B14F-4D97-AF65-F5344CB8AC3E}">
        <p14:creationId xmlns:p14="http://schemas.microsoft.com/office/powerpoint/2010/main" val="30029033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E09B0D-2E94-4E2C-9B3E-78CE68D681F3}"/>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0625F7DC-673E-49E5-AEE7-AEB33A2BA3F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2AD6E503-AD4F-4DE5-9B2C-1FD8F4722E7F}"/>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885D0B95-AAA6-4A73-8272-C70192D3C48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B69F8D3A-3669-4DE1-81C4-9DAC465EF14D}"/>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27C0B60A-34B8-4FA5-B11F-F20E4DF3F9F3}"/>
              </a:ext>
            </a:extLst>
          </p:cNvPr>
          <p:cNvSpPr>
            <a:spLocks noGrp="1"/>
          </p:cNvSpPr>
          <p:nvPr>
            <p:ph type="dt" sz="half" idx="10"/>
          </p:nvPr>
        </p:nvSpPr>
        <p:spPr/>
        <p:txBody>
          <a:bodyPr/>
          <a:lstStyle/>
          <a:p>
            <a:fld id="{1008BB65-0356-4EA7-9F23-2D9A173286AA}" type="datetimeFigureOut">
              <a:rPr lang="de-DE" smtClean="0"/>
              <a:t>18.02.2026</a:t>
            </a:fld>
            <a:endParaRPr lang="de-DE"/>
          </a:p>
        </p:txBody>
      </p:sp>
      <p:sp>
        <p:nvSpPr>
          <p:cNvPr id="8" name="Fußzeilenplatzhalter 7">
            <a:extLst>
              <a:ext uri="{FF2B5EF4-FFF2-40B4-BE49-F238E27FC236}">
                <a16:creationId xmlns:a16="http://schemas.microsoft.com/office/drawing/2014/main" id="{A2C0DCDE-C1AB-40BE-9713-23A42FD5DFB1}"/>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084BC4A3-D650-4394-821B-33AE79DF094F}"/>
              </a:ext>
            </a:extLst>
          </p:cNvPr>
          <p:cNvSpPr>
            <a:spLocks noGrp="1"/>
          </p:cNvSpPr>
          <p:nvPr>
            <p:ph type="sldNum" sz="quarter" idx="12"/>
          </p:nvPr>
        </p:nvSpPr>
        <p:spPr/>
        <p:txBody>
          <a:bodyPr/>
          <a:lstStyle/>
          <a:p>
            <a:fld id="{EBBEBBE3-06B1-4A23-8088-7BFEB056CD85}" type="slidenum">
              <a:rPr lang="de-DE" smtClean="0"/>
              <a:t>‹Nr.›</a:t>
            </a:fld>
            <a:endParaRPr lang="de-DE"/>
          </a:p>
        </p:txBody>
      </p:sp>
    </p:spTree>
    <p:extLst>
      <p:ext uri="{BB962C8B-B14F-4D97-AF65-F5344CB8AC3E}">
        <p14:creationId xmlns:p14="http://schemas.microsoft.com/office/powerpoint/2010/main" val="280082710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3ACBF0-0ABD-425C-97C4-9D61C7B19F5B}"/>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FD267FF8-C29E-4F5B-A914-89A349E7F457}"/>
              </a:ext>
            </a:extLst>
          </p:cNvPr>
          <p:cNvSpPr>
            <a:spLocks noGrp="1"/>
          </p:cNvSpPr>
          <p:nvPr>
            <p:ph type="dt" sz="half" idx="10"/>
          </p:nvPr>
        </p:nvSpPr>
        <p:spPr/>
        <p:txBody>
          <a:bodyPr/>
          <a:lstStyle/>
          <a:p>
            <a:fld id="{1008BB65-0356-4EA7-9F23-2D9A173286AA}" type="datetimeFigureOut">
              <a:rPr lang="de-DE" smtClean="0"/>
              <a:t>18.02.2026</a:t>
            </a:fld>
            <a:endParaRPr lang="de-DE"/>
          </a:p>
        </p:txBody>
      </p:sp>
      <p:sp>
        <p:nvSpPr>
          <p:cNvPr id="4" name="Fußzeilenplatzhalter 3">
            <a:extLst>
              <a:ext uri="{FF2B5EF4-FFF2-40B4-BE49-F238E27FC236}">
                <a16:creationId xmlns:a16="http://schemas.microsoft.com/office/drawing/2014/main" id="{A39A18FC-6D7C-4E34-840A-AF5FDEB41588}"/>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F46EED01-4390-43BB-BFFE-1D6ACE16597E}"/>
              </a:ext>
            </a:extLst>
          </p:cNvPr>
          <p:cNvSpPr>
            <a:spLocks noGrp="1"/>
          </p:cNvSpPr>
          <p:nvPr>
            <p:ph type="sldNum" sz="quarter" idx="12"/>
          </p:nvPr>
        </p:nvSpPr>
        <p:spPr/>
        <p:txBody>
          <a:bodyPr/>
          <a:lstStyle/>
          <a:p>
            <a:fld id="{EBBEBBE3-06B1-4A23-8088-7BFEB056CD85}" type="slidenum">
              <a:rPr lang="de-DE" smtClean="0"/>
              <a:t>‹Nr.›</a:t>
            </a:fld>
            <a:endParaRPr lang="de-DE"/>
          </a:p>
        </p:txBody>
      </p:sp>
    </p:spTree>
    <p:extLst>
      <p:ext uri="{BB962C8B-B14F-4D97-AF65-F5344CB8AC3E}">
        <p14:creationId xmlns:p14="http://schemas.microsoft.com/office/powerpoint/2010/main" val="20673314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C9AC7052-238B-4539-8A5B-68AC1A87298F}"/>
              </a:ext>
            </a:extLst>
          </p:cNvPr>
          <p:cNvSpPr>
            <a:spLocks noGrp="1"/>
          </p:cNvSpPr>
          <p:nvPr>
            <p:ph type="dt" sz="half" idx="10"/>
          </p:nvPr>
        </p:nvSpPr>
        <p:spPr/>
        <p:txBody>
          <a:bodyPr/>
          <a:lstStyle/>
          <a:p>
            <a:fld id="{1008BB65-0356-4EA7-9F23-2D9A173286AA}" type="datetimeFigureOut">
              <a:rPr lang="de-DE" smtClean="0"/>
              <a:t>18.02.2026</a:t>
            </a:fld>
            <a:endParaRPr lang="de-DE"/>
          </a:p>
        </p:txBody>
      </p:sp>
      <p:sp>
        <p:nvSpPr>
          <p:cNvPr id="3" name="Fußzeilenplatzhalter 2">
            <a:extLst>
              <a:ext uri="{FF2B5EF4-FFF2-40B4-BE49-F238E27FC236}">
                <a16:creationId xmlns:a16="http://schemas.microsoft.com/office/drawing/2014/main" id="{F94F3AF5-D895-46FE-9A8F-9FF30C85E303}"/>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C9CC9509-2D00-488B-9C14-8675127154A4}"/>
              </a:ext>
            </a:extLst>
          </p:cNvPr>
          <p:cNvSpPr>
            <a:spLocks noGrp="1"/>
          </p:cNvSpPr>
          <p:nvPr>
            <p:ph type="sldNum" sz="quarter" idx="12"/>
          </p:nvPr>
        </p:nvSpPr>
        <p:spPr/>
        <p:txBody>
          <a:bodyPr/>
          <a:lstStyle/>
          <a:p>
            <a:fld id="{EBBEBBE3-06B1-4A23-8088-7BFEB056CD85}" type="slidenum">
              <a:rPr lang="de-DE" smtClean="0"/>
              <a:t>‹Nr.›</a:t>
            </a:fld>
            <a:endParaRPr lang="de-DE"/>
          </a:p>
        </p:txBody>
      </p:sp>
    </p:spTree>
    <p:extLst>
      <p:ext uri="{BB962C8B-B14F-4D97-AF65-F5344CB8AC3E}">
        <p14:creationId xmlns:p14="http://schemas.microsoft.com/office/powerpoint/2010/main" val="2852871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DAA0649-BF9C-4F1C-BB53-D9FD6C022622}"/>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E0A3A547-4EE4-41EE-880F-8F38BBCE9AF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356759F1-BD3B-451F-8729-9A78F69EF9A0}"/>
              </a:ext>
            </a:extLst>
          </p:cNvPr>
          <p:cNvSpPr>
            <a:spLocks noGrp="1"/>
          </p:cNvSpPr>
          <p:nvPr>
            <p:ph type="dt" sz="half" idx="10"/>
          </p:nvPr>
        </p:nvSpPr>
        <p:spPr/>
        <p:txBody>
          <a:bodyPr/>
          <a:lstStyle/>
          <a:p>
            <a:fld id="{E8562480-0C4D-4311-A545-06A361C413F1}" type="datetime1">
              <a:rPr lang="de-DE" smtClean="0"/>
              <a:t>18.02.2026</a:t>
            </a:fld>
            <a:endParaRPr lang="de-DE"/>
          </a:p>
        </p:txBody>
      </p:sp>
      <p:sp>
        <p:nvSpPr>
          <p:cNvPr id="5" name="Fußzeilenplatzhalter 4">
            <a:extLst>
              <a:ext uri="{FF2B5EF4-FFF2-40B4-BE49-F238E27FC236}">
                <a16:creationId xmlns:a16="http://schemas.microsoft.com/office/drawing/2014/main" id="{0F55D122-1835-4CD0-A308-929F0C23C78C}"/>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D2B114F8-A4A7-4FE3-85F6-BFC068612A50}"/>
              </a:ext>
            </a:extLst>
          </p:cNvPr>
          <p:cNvSpPr>
            <a:spLocks noGrp="1"/>
          </p:cNvSpPr>
          <p:nvPr>
            <p:ph type="sldNum" sz="quarter" idx="12"/>
          </p:nvPr>
        </p:nvSpPr>
        <p:spPr/>
        <p:txBody>
          <a:bodyPr/>
          <a:lstStyle/>
          <a:p>
            <a:fld id="{B08A992E-F597-4AF4-9DC2-7F20158824C3}" type="slidenum">
              <a:rPr lang="de-DE" smtClean="0"/>
              <a:t>‹Nr.›</a:t>
            </a:fld>
            <a:endParaRPr lang="de-DE"/>
          </a:p>
        </p:txBody>
      </p:sp>
    </p:spTree>
    <p:extLst>
      <p:ext uri="{BB962C8B-B14F-4D97-AF65-F5344CB8AC3E}">
        <p14:creationId xmlns:p14="http://schemas.microsoft.com/office/powerpoint/2010/main" val="33361210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AC8995-C134-44C3-B55A-ABFB470C8782}"/>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1DAFB877-4A71-471B-AB81-B54F48817C6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20882E97-FE80-4139-A784-FFEFEAAB9F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3FA7420C-01F3-4137-B039-6439AB4D9AEB}"/>
              </a:ext>
            </a:extLst>
          </p:cNvPr>
          <p:cNvSpPr>
            <a:spLocks noGrp="1"/>
          </p:cNvSpPr>
          <p:nvPr>
            <p:ph type="dt" sz="half" idx="10"/>
          </p:nvPr>
        </p:nvSpPr>
        <p:spPr/>
        <p:txBody>
          <a:bodyPr/>
          <a:lstStyle/>
          <a:p>
            <a:fld id="{1008BB65-0356-4EA7-9F23-2D9A173286AA}" type="datetimeFigureOut">
              <a:rPr lang="de-DE" smtClean="0"/>
              <a:t>18.02.2026</a:t>
            </a:fld>
            <a:endParaRPr lang="de-DE"/>
          </a:p>
        </p:txBody>
      </p:sp>
      <p:sp>
        <p:nvSpPr>
          <p:cNvPr id="6" name="Fußzeilenplatzhalter 5">
            <a:extLst>
              <a:ext uri="{FF2B5EF4-FFF2-40B4-BE49-F238E27FC236}">
                <a16:creationId xmlns:a16="http://schemas.microsoft.com/office/drawing/2014/main" id="{2615A94F-D3A2-406B-A409-703A0F4C2DC3}"/>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670777CD-1248-475E-86E3-4D20E6BD1BC4}"/>
              </a:ext>
            </a:extLst>
          </p:cNvPr>
          <p:cNvSpPr>
            <a:spLocks noGrp="1"/>
          </p:cNvSpPr>
          <p:nvPr>
            <p:ph type="sldNum" sz="quarter" idx="12"/>
          </p:nvPr>
        </p:nvSpPr>
        <p:spPr/>
        <p:txBody>
          <a:bodyPr/>
          <a:lstStyle/>
          <a:p>
            <a:fld id="{EBBEBBE3-06B1-4A23-8088-7BFEB056CD85}" type="slidenum">
              <a:rPr lang="de-DE" smtClean="0"/>
              <a:t>‹Nr.›</a:t>
            </a:fld>
            <a:endParaRPr lang="de-DE"/>
          </a:p>
        </p:txBody>
      </p:sp>
    </p:spTree>
    <p:extLst>
      <p:ext uri="{BB962C8B-B14F-4D97-AF65-F5344CB8AC3E}">
        <p14:creationId xmlns:p14="http://schemas.microsoft.com/office/powerpoint/2010/main" val="341420441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26A9784-4C9F-4716-9974-34B055CF0A7D}"/>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946AE2C8-827A-4281-BF09-E21C146837C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E6B22AA9-F304-4729-ACC7-5D36D058C0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48EAB2B7-1A0D-44F1-8B0F-23A9E655F8E0}"/>
              </a:ext>
            </a:extLst>
          </p:cNvPr>
          <p:cNvSpPr>
            <a:spLocks noGrp="1"/>
          </p:cNvSpPr>
          <p:nvPr>
            <p:ph type="dt" sz="half" idx="10"/>
          </p:nvPr>
        </p:nvSpPr>
        <p:spPr/>
        <p:txBody>
          <a:bodyPr/>
          <a:lstStyle/>
          <a:p>
            <a:fld id="{1008BB65-0356-4EA7-9F23-2D9A173286AA}" type="datetimeFigureOut">
              <a:rPr lang="de-DE" smtClean="0"/>
              <a:t>18.02.2026</a:t>
            </a:fld>
            <a:endParaRPr lang="de-DE"/>
          </a:p>
        </p:txBody>
      </p:sp>
      <p:sp>
        <p:nvSpPr>
          <p:cNvPr id="6" name="Fußzeilenplatzhalter 5">
            <a:extLst>
              <a:ext uri="{FF2B5EF4-FFF2-40B4-BE49-F238E27FC236}">
                <a16:creationId xmlns:a16="http://schemas.microsoft.com/office/drawing/2014/main" id="{AA4E8559-9CD0-4344-A8E0-6B4C74A1CFEB}"/>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0025AAAF-10D1-4796-AA8E-F437BA030F18}"/>
              </a:ext>
            </a:extLst>
          </p:cNvPr>
          <p:cNvSpPr>
            <a:spLocks noGrp="1"/>
          </p:cNvSpPr>
          <p:nvPr>
            <p:ph type="sldNum" sz="quarter" idx="12"/>
          </p:nvPr>
        </p:nvSpPr>
        <p:spPr/>
        <p:txBody>
          <a:bodyPr/>
          <a:lstStyle/>
          <a:p>
            <a:fld id="{EBBEBBE3-06B1-4A23-8088-7BFEB056CD85}" type="slidenum">
              <a:rPr lang="de-DE" smtClean="0"/>
              <a:t>‹Nr.›</a:t>
            </a:fld>
            <a:endParaRPr lang="de-DE"/>
          </a:p>
        </p:txBody>
      </p:sp>
    </p:spTree>
    <p:extLst>
      <p:ext uri="{BB962C8B-B14F-4D97-AF65-F5344CB8AC3E}">
        <p14:creationId xmlns:p14="http://schemas.microsoft.com/office/powerpoint/2010/main" val="344810779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0C9D6A9-6A44-4056-B064-5B13A82D80B3}"/>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335483D7-8724-4CF1-BFB7-E3F32F44B083}"/>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99F37EFB-15E4-41CC-949B-16CF2BC6C29C}"/>
              </a:ext>
            </a:extLst>
          </p:cNvPr>
          <p:cNvSpPr>
            <a:spLocks noGrp="1"/>
          </p:cNvSpPr>
          <p:nvPr>
            <p:ph type="dt" sz="half" idx="10"/>
          </p:nvPr>
        </p:nvSpPr>
        <p:spPr/>
        <p:txBody>
          <a:bodyPr/>
          <a:lstStyle/>
          <a:p>
            <a:fld id="{1008BB65-0356-4EA7-9F23-2D9A173286AA}" type="datetimeFigureOut">
              <a:rPr lang="de-DE" smtClean="0"/>
              <a:t>18.02.2026</a:t>
            </a:fld>
            <a:endParaRPr lang="de-DE"/>
          </a:p>
        </p:txBody>
      </p:sp>
      <p:sp>
        <p:nvSpPr>
          <p:cNvPr id="5" name="Fußzeilenplatzhalter 4">
            <a:extLst>
              <a:ext uri="{FF2B5EF4-FFF2-40B4-BE49-F238E27FC236}">
                <a16:creationId xmlns:a16="http://schemas.microsoft.com/office/drawing/2014/main" id="{65AAE4E9-E3B7-4560-980B-33D904071E7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7B8C11FF-9E94-44B6-8D28-A06770BEAFB5}"/>
              </a:ext>
            </a:extLst>
          </p:cNvPr>
          <p:cNvSpPr>
            <a:spLocks noGrp="1"/>
          </p:cNvSpPr>
          <p:nvPr>
            <p:ph type="sldNum" sz="quarter" idx="12"/>
          </p:nvPr>
        </p:nvSpPr>
        <p:spPr/>
        <p:txBody>
          <a:bodyPr/>
          <a:lstStyle/>
          <a:p>
            <a:fld id="{EBBEBBE3-06B1-4A23-8088-7BFEB056CD85}" type="slidenum">
              <a:rPr lang="de-DE" smtClean="0"/>
              <a:t>‹Nr.›</a:t>
            </a:fld>
            <a:endParaRPr lang="de-DE"/>
          </a:p>
        </p:txBody>
      </p:sp>
    </p:spTree>
    <p:extLst>
      <p:ext uri="{BB962C8B-B14F-4D97-AF65-F5344CB8AC3E}">
        <p14:creationId xmlns:p14="http://schemas.microsoft.com/office/powerpoint/2010/main" val="175986967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973DC887-3A8E-41AA-BC29-B4EC441FF0C1}"/>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9E7E9357-91AC-4A75-96CC-F97703238ECB}"/>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F312DDD5-EC22-4B9B-8AD2-690587858A01}"/>
              </a:ext>
            </a:extLst>
          </p:cNvPr>
          <p:cNvSpPr>
            <a:spLocks noGrp="1"/>
          </p:cNvSpPr>
          <p:nvPr>
            <p:ph type="dt" sz="half" idx="10"/>
          </p:nvPr>
        </p:nvSpPr>
        <p:spPr/>
        <p:txBody>
          <a:bodyPr/>
          <a:lstStyle/>
          <a:p>
            <a:fld id="{1008BB65-0356-4EA7-9F23-2D9A173286AA}" type="datetimeFigureOut">
              <a:rPr lang="de-DE" smtClean="0"/>
              <a:t>18.02.2026</a:t>
            </a:fld>
            <a:endParaRPr lang="de-DE"/>
          </a:p>
        </p:txBody>
      </p:sp>
      <p:sp>
        <p:nvSpPr>
          <p:cNvPr id="5" name="Fußzeilenplatzhalter 4">
            <a:extLst>
              <a:ext uri="{FF2B5EF4-FFF2-40B4-BE49-F238E27FC236}">
                <a16:creationId xmlns:a16="http://schemas.microsoft.com/office/drawing/2014/main" id="{AD32516D-5931-4D26-8F59-DB34A402FF44}"/>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2DE698D9-D838-45B5-A2EF-22E9DF13C271}"/>
              </a:ext>
            </a:extLst>
          </p:cNvPr>
          <p:cNvSpPr>
            <a:spLocks noGrp="1"/>
          </p:cNvSpPr>
          <p:nvPr>
            <p:ph type="sldNum" sz="quarter" idx="12"/>
          </p:nvPr>
        </p:nvSpPr>
        <p:spPr/>
        <p:txBody>
          <a:bodyPr/>
          <a:lstStyle/>
          <a:p>
            <a:fld id="{EBBEBBE3-06B1-4A23-8088-7BFEB056CD85}" type="slidenum">
              <a:rPr lang="de-DE" smtClean="0"/>
              <a:t>‹Nr.›</a:t>
            </a:fld>
            <a:endParaRPr lang="de-DE"/>
          </a:p>
        </p:txBody>
      </p:sp>
    </p:spTree>
    <p:extLst>
      <p:ext uri="{BB962C8B-B14F-4D97-AF65-F5344CB8AC3E}">
        <p14:creationId xmlns:p14="http://schemas.microsoft.com/office/powerpoint/2010/main" val="38930951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F473A2-8AF5-4D5E-8888-BE8DA832BA4C}"/>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6B96B09D-F76C-4538-AEB6-5562CD4D7A1C}"/>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824D8031-5AD2-4F39-A9B9-BC65BC6A0E92}"/>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09CB531F-6834-42B9-90B7-515F3AB4DDBB}"/>
              </a:ext>
            </a:extLst>
          </p:cNvPr>
          <p:cNvSpPr>
            <a:spLocks noGrp="1"/>
          </p:cNvSpPr>
          <p:nvPr>
            <p:ph type="dt" sz="half" idx="10"/>
          </p:nvPr>
        </p:nvSpPr>
        <p:spPr/>
        <p:txBody>
          <a:bodyPr/>
          <a:lstStyle/>
          <a:p>
            <a:fld id="{1486A599-237A-4FFC-9A32-72EA21603743}" type="datetime1">
              <a:rPr lang="de-DE" smtClean="0"/>
              <a:t>18.02.2026</a:t>
            </a:fld>
            <a:endParaRPr lang="de-DE"/>
          </a:p>
        </p:txBody>
      </p:sp>
      <p:sp>
        <p:nvSpPr>
          <p:cNvPr id="6" name="Fußzeilenplatzhalter 5">
            <a:extLst>
              <a:ext uri="{FF2B5EF4-FFF2-40B4-BE49-F238E27FC236}">
                <a16:creationId xmlns:a16="http://schemas.microsoft.com/office/drawing/2014/main" id="{160A19DB-1082-405D-A9AE-4EFF0E97BE94}"/>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D1E2377C-9BD7-4214-8770-EDCDD6CAF0F5}"/>
              </a:ext>
            </a:extLst>
          </p:cNvPr>
          <p:cNvSpPr>
            <a:spLocks noGrp="1"/>
          </p:cNvSpPr>
          <p:nvPr>
            <p:ph type="sldNum" sz="quarter" idx="12"/>
          </p:nvPr>
        </p:nvSpPr>
        <p:spPr/>
        <p:txBody>
          <a:bodyPr/>
          <a:lstStyle/>
          <a:p>
            <a:fld id="{B08A992E-F597-4AF4-9DC2-7F20158824C3}" type="slidenum">
              <a:rPr lang="de-DE" smtClean="0"/>
              <a:t>‹Nr.›</a:t>
            </a:fld>
            <a:endParaRPr lang="de-DE"/>
          </a:p>
        </p:txBody>
      </p:sp>
    </p:spTree>
    <p:extLst>
      <p:ext uri="{BB962C8B-B14F-4D97-AF65-F5344CB8AC3E}">
        <p14:creationId xmlns:p14="http://schemas.microsoft.com/office/powerpoint/2010/main" val="39230071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78B7F2-65AD-44A3-8969-6E90FED36D4E}"/>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AD012409-50D7-4351-B59A-A01F4ACED1A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7E6B7274-2ED1-475F-BB9D-918277BB28CB}"/>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CC1D10FF-886D-4AF1-8B7A-E063AD51757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7F748C18-2CD1-4FBC-91D6-C42A4BA8C82D}"/>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A2114590-B9D1-4A79-B6C7-0E9A3B0AD7DB}"/>
              </a:ext>
            </a:extLst>
          </p:cNvPr>
          <p:cNvSpPr>
            <a:spLocks noGrp="1"/>
          </p:cNvSpPr>
          <p:nvPr>
            <p:ph type="dt" sz="half" idx="10"/>
          </p:nvPr>
        </p:nvSpPr>
        <p:spPr/>
        <p:txBody>
          <a:bodyPr/>
          <a:lstStyle/>
          <a:p>
            <a:fld id="{25C1B007-D10E-4C0C-97D6-1ED14BBDBDBC}" type="datetime1">
              <a:rPr lang="de-DE" smtClean="0"/>
              <a:t>18.02.2026</a:t>
            </a:fld>
            <a:endParaRPr lang="de-DE"/>
          </a:p>
        </p:txBody>
      </p:sp>
      <p:sp>
        <p:nvSpPr>
          <p:cNvPr id="8" name="Fußzeilenplatzhalter 7">
            <a:extLst>
              <a:ext uri="{FF2B5EF4-FFF2-40B4-BE49-F238E27FC236}">
                <a16:creationId xmlns:a16="http://schemas.microsoft.com/office/drawing/2014/main" id="{D5790A9B-1D30-41E0-9B19-A4678782EBC5}"/>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D3C3B908-8FA0-4E7E-B8CA-5AA86BBE5A1A}"/>
              </a:ext>
            </a:extLst>
          </p:cNvPr>
          <p:cNvSpPr>
            <a:spLocks noGrp="1"/>
          </p:cNvSpPr>
          <p:nvPr>
            <p:ph type="sldNum" sz="quarter" idx="12"/>
          </p:nvPr>
        </p:nvSpPr>
        <p:spPr/>
        <p:txBody>
          <a:bodyPr/>
          <a:lstStyle/>
          <a:p>
            <a:fld id="{B08A992E-F597-4AF4-9DC2-7F20158824C3}" type="slidenum">
              <a:rPr lang="de-DE" smtClean="0"/>
              <a:t>‹Nr.›</a:t>
            </a:fld>
            <a:endParaRPr lang="de-DE"/>
          </a:p>
        </p:txBody>
      </p:sp>
    </p:spTree>
    <p:extLst>
      <p:ext uri="{BB962C8B-B14F-4D97-AF65-F5344CB8AC3E}">
        <p14:creationId xmlns:p14="http://schemas.microsoft.com/office/powerpoint/2010/main" val="12333870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10CBF9-5690-4192-9596-1BC7D96016F0}"/>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D4B8AF9B-F725-4443-A9CB-C64CDAA45FA5}"/>
              </a:ext>
            </a:extLst>
          </p:cNvPr>
          <p:cNvSpPr>
            <a:spLocks noGrp="1"/>
          </p:cNvSpPr>
          <p:nvPr>
            <p:ph type="dt" sz="half" idx="10"/>
          </p:nvPr>
        </p:nvSpPr>
        <p:spPr/>
        <p:txBody>
          <a:bodyPr/>
          <a:lstStyle/>
          <a:p>
            <a:fld id="{DEDE6279-1AF1-4AE9-80C9-BF8871678289}" type="datetime1">
              <a:rPr lang="de-DE" smtClean="0"/>
              <a:t>18.02.2026</a:t>
            </a:fld>
            <a:endParaRPr lang="de-DE"/>
          </a:p>
        </p:txBody>
      </p:sp>
      <p:sp>
        <p:nvSpPr>
          <p:cNvPr id="4" name="Fußzeilenplatzhalter 3">
            <a:extLst>
              <a:ext uri="{FF2B5EF4-FFF2-40B4-BE49-F238E27FC236}">
                <a16:creationId xmlns:a16="http://schemas.microsoft.com/office/drawing/2014/main" id="{211CD08A-11C7-4ADC-BE43-C0B6CEA21DEC}"/>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E2640F1B-A0FE-4AF2-B07B-FEE328E7262A}"/>
              </a:ext>
            </a:extLst>
          </p:cNvPr>
          <p:cNvSpPr>
            <a:spLocks noGrp="1"/>
          </p:cNvSpPr>
          <p:nvPr>
            <p:ph type="sldNum" sz="quarter" idx="12"/>
          </p:nvPr>
        </p:nvSpPr>
        <p:spPr/>
        <p:txBody>
          <a:bodyPr/>
          <a:lstStyle/>
          <a:p>
            <a:fld id="{B08A992E-F597-4AF4-9DC2-7F20158824C3}" type="slidenum">
              <a:rPr lang="de-DE" smtClean="0"/>
              <a:t>‹Nr.›</a:t>
            </a:fld>
            <a:endParaRPr lang="de-DE"/>
          </a:p>
        </p:txBody>
      </p:sp>
    </p:spTree>
    <p:extLst>
      <p:ext uri="{BB962C8B-B14F-4D97-AF65-F5344CB8AC3E}">
        <p14:creationId xmlns:p14="http://schemas.microsoft.com/office/powerpoint/2010/main" val="10326912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75C7668F-9D81-45FA-8161-A73197689A85}"/>
              </a:ext>
            </a:extLst>
          </p:cNvPr>
          <p:cNvSpPr>
            <a:spLocks noGrp="1"/>
          </p:cNvSpPr>
          <p:nvPr>
            <p:ph type="dt" sz="half" idx="10"/>
          </p:nvPr>
        </p:nvSpPr>
        <p:spPr/>
        <p:txBody>
          <a:bodyPr/>
          <a:lstStyle/>
          <a:p>
            <a:fld id="{345A015A-D7A9-4AE7-87D9-D5260FEB7322}" type="datetime1">
              <a:rPr lang="de-DE" smtClean="0"/>
              <a:t>18.02.2026</a:t>
            </a:fld>
            <a:endParaRPr lang="de-DE"/>
          </a:p>
        </p:txBody>
      </p:sp>
      <p:sp>
        <p:nvSpPr>
          <p:cNvPr id="3" name="Fußzeilenplatzhalter 2">
            <a:extLst>
              <a:ext uri="{FF2B5EF4-FFF2-40B4-BE49-F238E27FC236}">
                <a16:creationId xmlns:a16="http://schemas.microsoft.com/office/drawing/2014/main" id="{7D1DABFA-4979-49D1-9B1E-4487E6539A95}"/>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E635F1F4-A623-4DA7-8C5D-CF97AA96359D}"/>
              </a:ext>
            </a:extLst>
          </p:cNvPr>
          <p:cNvSpPr>
            <a:spLocks noGrp="1"/>
          </p:cNvSpPr>
          <p:nvPr>
            <p:ph type="sldNum" sz="quarter" idx="12"/>
          </p:nvPr>
        </p:nvSpPr>
        <p:spPr/>
        <p:txBody>
          <a:bodyPr/>
          <a:lstStyle/>
          <a:p>
            <a:fld id="{B08A992E-F597-4AF4-9DC2-7F20158824C3}" type="slidenum">
              <a:rPr lang="de-DE" smtClean="0"/>
              <a:t>‹Nr.›</a:t>
            </a:fld>
            <a:endParaRPr lang="de-DE"/>
          </a:p>
        </p:txBody>
      </p:sp>
    </p:spTree>
    <p:extLst>
      <p:ext uri="{BB962C8B-B14F-4D97-AF65-F5344CB8AC3E}">
        <p14:creationId xmlns:p14="http://schemas.microsoft.com/office/powerpoint/2010/main" val="7721209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EFCB484-1522-4B5E-A38A-1234CDEDB10C}"/>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63B71D65-7C99-4DEE-8CE0-C100A313822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2DBF998D-846E-490B-84E2-E8D0F0F112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42FDFB6B-4224-479E-A812-AE8F62A3F544}"/>
              </a:ext>
            </a:extLst>
          </p:cNvPr>
          <p:cNvSpPr>
            <a:spLocks noGrp="1"/>
          </p:cNvSpPr>
          <p:nvPr>
            <p:ph type="dt" sz="half" idx="10"/>
          </p:nvPr>
        </p:nvSpPr>
        <p:spPr/>
        <p:txBody>
          <a:bodyPr/>
          <a:lstStyle/>
          <a:p>
            <a:fld id="{EB4A7C06-BD51-42CE-9F6A-EC70170E98CC}" type="datetime1">
              <a:rPr lang="de-DE" smtClean="0"/>
              <a:t>18.02.2026</a:t>
            </a:fld>
            <a:endParaRPr lang="de-DE"/>
          </a:p>
        </p:txBody>
      </p:sp>
      <p:sp>
        <p:nvSpPr>
          <p:cNvPr id="6" name="Fußzeilenplatzhalter 5">
            <a:extLst>
              <a:ext uri="{FF2B5EF4-FFF2-40B4-BE49-F238E27FC236}">
                <a16:creationId xmlns:a16="http://schemas.microsoft.com/office/drawing/2014/main" id="{95582728-2A53-41BA-95D9-B63D29BFC79E}"/>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602510F4-44D8-4C68-96D4-8B22E743DDC4}"/>
              </a:ext>
            </a:extLst>
          </p:cNvPr>
          <p:cNvSpPr>
            <a:spLocks noGrp="1"/>
          </p:cNvSpPr>
          <p:nvPr>
            <p:ph type="sldNum" sz="quarter" idx="12"/>
          </p:nvPr>
        </p:nvSpPr>
        <p:spPr/>
        <p:txBody>
          <a:bodyPr/>
          <a:lstStyle/>
          <a:p>
            <a:fld id="{B08A992E-F597-4AF4-9DC2-7F20158824C3}" type="slidenum">
              <a:rPr lang="de-DE" smtClean="0"/>
              <a:t>‹Nr.›</a:t>
            </a:fld>
            <a:endParaRPr lang="de-DE"/>
          </a:p>
        </p:txBody>
      </p:sp>
    </p:spTree>
    <p:extLst>
      <p:ext uri="{BB962C8B-B14F-4D97-AF65-F5344CB8AC3E}">
        <p14:creationId xmlns:p14="http://schemas.microsoft.com/office/powerpoint/2010/main" val="16593604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F88CAC2-92D8-4549-884A-2C82927ECEB1}"/>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B6A7F035-20BB-4196-9584-09010ED9B9B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4004C9F2-3326-4D4E-B11A-C2C50B8410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E2F30984-FDF7-469F-8971-2BA5A5DA5865}"/>
              </a:ext>
            </a:extLst>
          </p:cNvPr>
          <p:cNvSpPr>
            <a:spLocks noGrp="1"/>
          </p:cNvSpPr>
          <p:nvPr>
            <p:ph type="dt" sz="half" idx="10"/>
          </p:nvPr>
        </p:nvSpPr>
        <p:spPr/>
        <p:txBody>
          <a:bodyPr/>
          <a:lstStyle/>
          <a:p>
            <a:fld id="{74CA5837-FAAE-45A5-95D8-C8853669C542}" type="datetime1">
              <a:rPr lang="de-DE" smtClean="0"/>
              <a:t>18.02.2026</a:t>
            </a:fld>
            <a:endParaRPr lang="de-DE"/>
          </a:p>
        </p:txBody>
      </p:sp>
      <p:sp>
        <p:nvSpPr>
          <p:cNvPr id="6" name="Fußzeilenplatzhalter 5">
            <a:extLst>
              <a:ext uri="{FF2B5EF4-FFF2-40B4-BE49-F238E27FC236}">
                <a16:creationId xmlns:a16="http://schemas.microsoft.com/office/drawing/2014/main" id="{73354F5D-871D-41E7-8E04-FE0EEB8835E1}"/>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5E7A410E-F227-4671-BA3E-DE2DFA3AC4A9}"/>
              </a:ext>
            </a:extLst>
          </p:cNvPr>
          <p:cNvSpPr>
            <a:spLocks noGrp="1"/>
          </p:cNvSpPr>
          <p:nvPr>
            <p:ph type="sldNum" sz="quarter" idx="12"/>
          </p:nvPr>
        </p:nvSpPr>
        <p:spPr/>
        <p:txBody>
          <a:bodyPr/>
          <a:lstStyle/>
          <a:p>
            <a:fld id="{B08A992E-F597-4AF4-9DC2-7F20158824C3}" type="slidenum">
              <a:rPr lang="de-DE" smtClean="0"/>
              <a:t>‹Nr.›</a:t>
            </a:fld>
            <a:endParaRPr lang="de-DE"/>
          </a:p>
        </p:txBody>
      </p:sp>
    </p:spTree>
    <p:extLst>
      <p:ext uri="{BB962C8B-B14F-4D97-AF65-F5344CB8AC3E}">
        <p14:creationId xmlns:p14="http://schemas.microsoft.com/office/powerpoint/2010/main" val="21042054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EDDF81A6-E504-4330-B151-B37F2B3302E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23452C69-5BC1-4D65-9EC0-CF338147BC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19704C1E-3A2F-4815-859E-7FD7059AB41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8D62E9-68AB-4C7F-B6BD-AA88B3E2FE87}" type="datetime1">
              <a:rPr lang="de-DE" smtClean="0"/>
              <a:t>18.02.2026</a:t>
            </a:fld>
            <a:endParaRPr lang="de-DE"/>
          </a:p>
        </p:txBody>
      </p:sp>
      <p:sp>
        <p:nvSpPr>
          <p:cNvPr id="5" name="Fußzeilenplatzhalter 4">
            <a:extLst>
              <a:ext uri="{FF2B5EF4-FFF2-40B4-BE49-F238E27FC236}">
                <a16:creationId xmlns:a16="http://schemas.microsoft.com/office/drawing/2014/main" id="{ACF57CA0-F133-436C-95B5-DBE771061A4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628E942F-AD39-4759-AE15-D2B09AE1108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8A992E-F597-4AF4-9DC2-7F20158824C3}" type="slidenum">
              <a:rPr lang="de-DE" smtClean="0"/>
              <a:t>‹Nr.›</a:t>
            </a:fld>
            <a:endParaRPr lang="de-DE"/>
          </a:p>
        </p:txBody>
      </p:sp>
    </p:spTree>
    <p:extLst>
      <p:ext uri="{BB962C8B-B14F-4D97-AF65-F5344CB8AC3E}">
        <p14:creationId xmlns:p14="http://schemas.microsoft.com/office/powerpoint/2010/main" val="27004013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3EBDF3D7-1848-4D58-847F-901EDA6772D6}"/>
              </a:ext>
            </a:extLst>
          </p:cNvPr>
          <p:cNvSpPr>
            <a:spLocks noGrp="1"/>
          </p:cNvSpPr>
          <p:nvPr>
            <p:ph type="title"/>
          </p:nvPr>
        </p:nvSpPr>
        <p:spPr>
          <a:xfrm>
            <a:off x="838200" y="136525"/>
            <a:ext cx="10515600" cy="1213574"/>
          </a:xfrm>
          <a:prstGeom prst="rect">
            <a:avLst/>
          </a:prstGeom>
          <a:solidFill>
            <a:schemeClr val="accent5">
              <a:lumMod val="60000"/>
              <a:lumOff val="40000"/>
            </a:schemeClr>
          </a:solidFill>
        </p:spPr>
        <p:txBody>
          <a:bodyPr vert="horz" lIns="91440" tIns="45720" rIns="91440" bIns="45720" rtlCol="0" anchor="ctr">
            <a:normAutofit/>
          </a:bodyPr>
          <a:lstStyle/>
          <a:p>
            <a:r>
              <a:rPr lang="de-DE" dirty="0"/>
              <a:t>                                                              Material Arbeitskreis MIT!</a:t>
            </a:r>
          </a:p>
        </p:txBody>
      </p:sp>
      <p:sp>
        <p:nvSpPr>
          <p:cNvPr id="3" name="Textplatzhalter 2">
            <a:extLst>
              <a:ext uri="{FF2B5EF4-FFF2-40B4-BE49-F238E27FC236}">
                <a16:creationId xmlns:a16="http://schemas.microsoft.com/office/drawing/2014/main" id="{01DDE143-C305-4451-984A-5021789D1A4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0F6423F0-64E5-4DAF-A4BE-A07CBF763ED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862C6B-4FCA-4110-8689-57D80F9F6932}" type="datetime1">
              <a:rPr lang="de-DE" smtClean="0"/>
              <a:t>18.02.2026</a:t>
            </a:fld>
            <a:endParaRPr lang="de-DE"/>
          </a:p>
        </p:txBody>
      </p:sp>
      <p:sp>
        <p:nvSpPr>
          <p:cNvPr id="5" name="Fußzeilenplatzhalter 4">
            <a:extLst>
              <a:ext uri="{FF2B5EF4-FFF2-40B4-BE49-F238E27FC236}">
                <a16:creationId xmlns:a16="http://schemas.microsoft.com/office/drawing/2014/main" id="{A865EE50-675F-42E2-9053-35837E7B273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E7C864DF-E733-4E41-BAD7-143BC494F73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BEBBE3-06B1-4A23-8088-7BFEB056CD85}" type="slidenum">
              <a:rPr lang="de-DE" smtClean="0"/>
              <a:t>‹Nr.›</a:t>
            </a:fld>
            <a:endParaRPr lang="de-DE"/>
          </a:p>
        </p:txBody>
      </p:sp>
    </p:spTree>
    <p:extLst>
      <p:ext uri="{BB962C8B-B14F-4D97-AF65-F5344CB8AC3E}">
        <p14:creationId xmlns:p14="http://schemas.microsoft.com/office/powerpoint/2010/main" val="176532847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sz="2800"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3EBDF3D7-1848-4D58-847F-901EDA6772D6}"/>
              </a:ext>
            </a:extLst>
          </p:cNvPr>
          <p:cNvSpPr>
            <a:spLocks noGrp="1"/>
          </p:cNvSpPr>
          <p:nvPr>
            <p:ph type="title"/>
          </p:nvPr>
        </p:nvSpPr>
        <p:spPr>
          <a:xfrm>
            <a:off x="838200" y="136525"/>
            <a:ext cx="10515600" cy="1213574"/>
          </a:xfrm>
          <a:prstGeom prst="rect">
            <a:avLst/>
          </a:prstGeom>
          <a:solidFill>
            <a:schemeClr val="accent5">
              <a:lumMod val="60000"/>
              <a:lumOff val="40000"/>
            </a:schemeClr>
          </a:solidFill>
        </p:spPr>
        <p:txBody>
          <a:bodyPr vert="horz" lIns="91440" tIns="45720" rIns="91440" bIns="45720" rtlCol="0" anchor="ctr">
            <a:normAutofit/>
          </a:bodyPr>
          <a:lstStyle/>
          <a:p>
            <a:r>
              <a:rPr lang="de-DE" dirty="0"/>
              <a:t>                                                              Material Arbeitskreis MIT!</a:t>
            </a:r>
          </a:p>
        </p:txBody>
      </p:sp>
      <p:sp>
        <p:nvSpPr>
          <p:cNvPr id="3" name="Textplatzhalter 2">
            <a:extLst>
              <a:ext uri="{FF2B5EF4-FFF2-40B4-BE49-F238E27FC236}">
                <a16:creationId xmlns:a16="http://schemas.microsoft.com/office/drawing/2014/main" id="{01DDE143-C305-4451-984A-5021789D1A4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0F6423F0-64E5-4DAF-A4BE-A07CBF763ED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08BB65-0356-4EA7-9F23-2D9A173286AA}" type="datetimeFigureOut">
              <a:rPr lang="de-DE" smtClean="0"/>
              <a:t>18.02.2026</a:t>
            </a:fld>
            <a:endParaRPr lang="de-DE"/>
          </a:p>
        </p:txBody>
      </p:sp>
      <p:sp>
        <p:nvSpPr>
          <p:cNvPr id="5" name="Fußzeilenplatzhalter 4">
            <a:extLst>
              <a:ext uri="{FF2B5EF4-FFF2-40B4-BE49-F238E27FC236}">
                <a16:creationId xmlns:a16="http://schemas.microsoft.com/office/drawing/2014/main" id="{A865EE50-675F-42E2-9053-35837E7B273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E7C864DF-E733-4E41-BAD7-143BC494F73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BEBBE3-06B1-4A23-8088-7BFEB056CD85}" type="slidenum">
              <a:rPr lang="de-DE" smtClean="0"/>
              <a:t>‹Nr.›</a:t>
            </a:fld>
            <a:endParaRPr lang="de-DE"/>
          </a:p>
        </p:txBody>
      </p:sp>
    </p:spTree>
    <p:extLst>
      <p:ext uri="{BB962C8B-B14F-4D97-AF65-F5344CB8AC3E}">
        <p14:creationId xmlns:p14="http://schemas.microsoft.com/office/powerpoint/2010/main" val="223752429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2800"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3.pn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4.pn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5.pn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6.pn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7.pn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Layout" Target="../slideLayouts/slideLayout2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Layout" Target="../slideLayouts/slideLayout23.xml"/><Relationship Id="rId5" Type="http://schemas.openxmlformats.org/officeDocument/2006/relationships/image" Target="../media/image4.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8.pn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9.pn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0.pn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1C14709-B7D6-4194-A2A1-DD64C9037051}"/>
              </a:ext>
            </a:extLst>
          </p:cNvPr>
          <p:cNvSpPr>
            <a:spLocks noGrp="1"/>
          </p:cNvSpPr>
          <p:nvPr>
            <p:ph type="ctrTitle"/>
          </p:nvPr>
        </p:nvSpPr>
        <p:spPr>
          <a:solidFill>
            <a:schemeClr val="accent5">
              <a:lumMod val="60000"/>
              <a:lumOff val="40000"/>
            </a:schemeClr>
          </a:solidFill>
        </p:spPr>
        <p:txBody>
          <a:bodyPr>
            <a:normAutofit/>
          </a:bodyPr>
          <a:lstStyle/>
          <a:p>
            <a:r>
              <a:rPr lang="de-DE" dirty="0"/>
              <a:t>Die Schulversammlung</a:t>
            </a:r>
            <a:br>
              <a:rPr lang="de-DE" dirty="0"/>
            </a:br>
            <a:r>
              <a:rPr lang="de-DE" dirty="0"/>
              <a:t>Moderationskarten</a:t>
            </a:r>
          </a:p>
        </p:txBody>
      </p:sp>
      <p:sp>
        <p:nvSpPr>
          <p:cNvPr id="3" name="Untertitel 2">
            <a:extLst>
              <a:ext uri="{FF2B5EF4-FFF2-40B4-BE49-F238E27FC236}">
                <a16:creationId xmlns:a16="http://schemas.microsoft.com/office/drawing/2014/main" id="{3C42508A-6A61-4385-B91C-769D10E7CBF2}"/>
              </a:ext>
            </a:extLst>
          </p:cNvPr>
          <p:cNvSpPr>
            <a:spLocks noGrp="1"/>
          </p:cNvSpPr>
          <p:nvPr>
            <p:ph type="subTitle" idx="1"/>
          </p:nvPr>
        </p:nvSpPr>
        <p:spPr>
          <a:xfrm>
            <a:off x="1524000" y="3487373"/>
            <a:ext cx="9144000" cy="1445784"/>
          </a:xfrm>
          <a:solidFill>
            <a:schemeClr val="bg1">
              <a:lumMod val="95000"/>
            </a:schemeClr>
          </a:solidFill>
        </p:spPr>
        <p:txBody>
          <a:bodyPr/>
          <a:lstStyle/>
          <a:p>
            <a:endParaRPr lang="de-DE" dirty="0"/>
          </a:p>
          <a:p>
            <a:r>
              <a:rPr lang="de-DE" dirty="0"/>
              <a:t>Arbeitskreis MIT! - Material</a:t>
            </a:r>
          </a:p>
        </p:txBody>
      </p:sp>
      <p:sp>
        <p:nvSpPr>
          <p:cNvPr id="6" name="Foliennummernplatzhalter 5">
            <a:extLst>
              <a:ext uri="{FF2B5EF4-FFF2-40B4-BE49-F238E27FC236}">
                <a16:creationId xmlns:a16="http://schemas.microsoft.com/office/drawing/2014/main" id="{14325763-E016-44A6-8DAD-C81541AD79E8}"/>
              </a:ext>
            </a:extLst>
          </p:cNvPr>
          <p:cNvSpPr>
            <a:spLocks noGrp="1"/>
          </p:cNvSpPr>
          <p:nvPr>
            <p:ph type="sldNum" sz="quarter" idx="12"/>
          </p:nvPr>
        </p:nvSpPr>
        <p:spPr/>
        <p:txBody>
          <a:bodyPr/>
          <a:lstStyle/>
          <a:p>
            <a:fld id="{B08A992E-F597-4AF4-9DC2-7F20158824C3}" type="slidenum">
              <a:rPr lang="de-DE" smtClean="0"/>
              <a:t>1</a:t>
            </a:fld>
            <a:endParaRPr lang="de-DE"/>
          </a:p>
        </p:txBody>
      </p:sp>
      <p:pic>
        <p:nvPicPr>
          <p:cNvPr id="8" name="Grafik 7">
            <a:extLst>
              <a:ext uri="{FF2B5EF4-FFF2-40B4-BE49-F238E27FC236}">
                <a16:creationId xmlns:a16="http://schemas.microsoft.com/office/drawing/2014/main" id="{E4669742-D731-446A-BBF6-02F754D8D08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97738" y="3640342"/>
            <a:ext cx="1168923" cy="1185026"/>
          </a:xfrm>
          <a:prstGeom prst="rect">
            <a:avLst/>
          </a:prstGeom>
          <a:noFill/>
          <a:ln>
            <a:noFill/>
          </a:ln>
        </p:spPr>
      </p:pic>
      <p:pic>
        <p:nvPicPr>
          <p:cNvPr id="4" name="Grafik 3">
            <a:extLst>
              <a:ext uri="{FF2B5EF4-FFF2-40B4-BE49-F238E27FC236}">
                <a16:creationId xmlns:a16="http://schemas.microsoft.com/office/drawing/2014/main" id="{9A43CAF8-AE01-A5CE-C6A0-21542E6EDB43}"/>
              </a:ext>
            </a:extLst>
          </p:cNvPr>
          <p:cNvPicPr>
            <a:picLocks noChangeAspect="1"/>
          </p:cNvPicPr>
          <p:nvPr/>
        </p:nvPicPr>
        <p:blipFill>
          <a:blip r:embed="rId3"/>
          <a:stretch>
            <a:fillRect/>
          </a:stretch>
        </p:blipFill>
        <p:spPr>
          <a:xfrm>
            <a:off x="1716397" y="3619847"/>
            <a:ext cx="1103472" cy="1103472"/>
          </a:xfrm>
          <a:prstGeom prst="rect">
            <a:avLst/>
          </a:prstGeom>
        </p:spPr>
      </p:pic>
    </p:spTree>
    <p:extLst>
      <p:ext uri="{BB962C8B-B14F-4D97-AF65-F5344CB8AC3E}">
        <p14:creationId xmlns:p14="http://schemas.microsoft.com/office/powerpoint/2010/main" val="41808946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1ADEB8B-D36E-4EA4-8856-6D24380A403C}"/>
              </a:ext>
            </a:extLst>
          </p:cNvPr>
          <p:cNvSpPr>
            <a:spLocks noGrp="1"/>
          </p:cNvSpPr>
          <p:nvPr>
            <p:ph type="ctrTitle"/>
          </p:nvPr>
        </p:nvSpPr>
        <p:spPr>
          <a:xfrm>
            <a:off x="166255" y="1"/>
            <a:ext cx="11847729" cy="1302370"/>
          </a:xfrm>
        </p:spPr>
        <p:txBody>
          <a:bodyPr/>
          <a:lstStyle/>
          <a:p>
            <a:r>
              <a:rPr lang="de-DE" sz="2000" dirty="0">
                <a:solidFill>
                  <a:srgbClr val="4472C4">
                    <a:lumMod val="50000"/>
                  </a:srgbClr>
                </a:solidFill>
                <a:latin typeface="Calibri" panose="020F0502020204030204" pitchFamily="34" charset="0"/>
                <a:ea typeface="Times New Roman" panose="02020603050405020304" pitchFamily="18" charset="0"/>
                <a:cs typeface="Times New Roman" panose="02020603050405020304" pitchFamily="18" charset="0"/>
              </a:rPr>
              <a:t>                                                                                                Materialien Arbeitskreis MIT!</a:t>
            </a:r>
            <a:endParaRPr lang="de-DE" dirty="0"/>
          </a:p>
        </p:txBody>
      </p:sp>
      <p:sp>
        <p:nvSpPr>
          <p:cNvPr id="3" name="Textfeld 2">
            <a:extLst>
              <a:ext uri="{FF2B5EF4-FFF2-40B4-BE49-F238E27FC236}">
                <a16:creationId xmlns:a16="http://schemas.microsoft.com/office/drawing/2014/main" id="{CDED4B75-A346-4E2E-A254-CD3406B314B4}"/>
              </a:ext>
            </a:extLst>
          </p:cNvPr>
          <p:cNvSpPr txBox="1"/>
          <p:nvPr/>
        </p:nvSpPr>
        <p:spPr>
          <a:xfrm>
            <a:off x="344270" y="1402293"/>
            <a:ext cx="11847729" cy="369332"/>
          </a:xfrm>
          <a:prstGeom prst="rect">
            <a:avLst/>
          </a:prstGeom>
          <a:noFill/>
        </p:spPr>
        <p:txBody>
          <a:bodyPr wrap="square" rtlCol="0">
            <a:spAutoFit/>
          </a:bodyPr>
          <a:lstStyle/>
          <a:p>
            <a:pPr lvl="0">
              <a:defRPr/>
            </a:pPr>
            <a:r>
              <a:rPr lang="de-DE" b="1">
                <a:solidFill>
                  <a:prstClr val="black"/>
                </a:solidFill>
              </a:rPr>
              <a:t>2. Moderationsmappe bzw. Moderationskarten</a:t>
            </a:r>
            <a:endParaRPr kumimoji="0" lang="de-DE"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Rechteck: abgerundete Ecken 5">
            <a:extLst>
              <a:ext uri="{FF2B5EF4-FFF2-40B4-BE49-F238E27FC236}">
                <a16:creationId xmlns:a16="http://schemas.microsoft.com/office/drawing/2014/main" id="{EBDC757E-C051-45C0-BE97-957E53887E3F}"/>
              </a:ext>
            </a:extLst>
          </p:cNvPr>
          <p:cNvSpPr/>
          <p:nvPr/>
        </p:nvSpPr>
        <p:spPr bwMode="auto">
          <a:xfrm>
            <a:off x="166255" y="1737827"/>
            <a:ext cx="11187545" cy="4948634"/>
          </a:xfrm>
          <a:prstGeom prst="roundRect">
            <a:avLst>
              <a:gd name="adj" fmla="val 16667"/>
            </a:avLst>
          </a:prstGeom>
          <a:solidFill>
            <a:srgbClr val="FD6450">
              <a:alpha val="78039"/>
            </a:srgbClr>
          </a:solidFill>
          <a:ln w="12700" cap="flat" cmpd="sng" algn="ctr">
            <a:noFill/>
            <a:prstDash val="sysDash"/>
            <a:miter lim="800000"/>
          </a:ln>
          <a:effectLst/>
        </p:spPr>
        <p:txBody>
          <a:bodyPr rot="0">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60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Foliennummernplatzhalter 6">
            <a:extLst>
              <a:ext uri="{FF2B5EF4-FFF2-40B4-BE49-F238E27FC236}">
                <a16:creationId xmlns:a16="http://schemas.microsoft.com/office/drawing/2014/main" id="{49EFA596-7459-403C-9BE0-F07E231A22B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BEBBE3-06B1-4A23-8088-7BFEB056CD85}" type="slidenum">
              <a:rPr kumimoji="0" lang="de-D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de-D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Textfeld 7">
            <a:extLst>
              <a:ext uri="{FF2B5EF4-FFF2-40B4-BE49-F238E27FC236}">
                <a16:creationId xmlns:a16="http://schemas.microsoft.com/office/drawing/2014/main" id="{2440FB58-E157-E677-CE04-29F25B8287FB}"/>
              </a:ext>
            </a:extLst>
          </p:cNvPr>
          <p:cNvSpPr txBox="1"/>
          <p:nvPr/>
        </p:nvSpPr>
        <p:spPr>
          <a:xfrm>
            <a:off x="1087147" y="2233026"/>
            <a:ext cx="9603178"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3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„Unsere Schulleiterin, Frau… / unser Schulleiter, Herr… (oder andere Person) möchte uns noch etwas Wichtiges mitteilen: …“</a:t>
            </a:r>
          </a:p>
        </p:txBody>
      </p:sp>
      <p:pic>
        <p:nvPicPr>
          <p:cNvPr id="11" name="Grafik 10">
            <a:extLst>
              <a:ext uri="{FF2B5EF4-FFF2-40B4-BE49-F238E27FC236}">
                <a16:creationId xmlns:a16="http://schemas.microsoft.com/office/drawing/2014/main" id="{0B6E9955-168F-445B-BCF2-1DECD4DADE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09789" y="3409623"/>
            <a:ext cx="2880366" cy="2880366"/>
          </a:xfrm>
          <a:prstGeom prst="rect">
            <a:avLst/>
          </a:prstGeom>
        </p:spPr>
      </p:pic>
      <p:pic>
        <p:nvPicPr>
          <p:cNvPr id="16" name="Grafik 15">
            <a:extLst>
              <a:ext uri="{FF2B5EF4-FFF2-40B4-BE49-F238E27FC236}">
                <a16:creationId xmlns:a16="http://schemas.microsoft.com/office/drawing/2014/main" id="{4D2689CA-9BE1-4897-9020-6140433050B7}"/>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90325" y="65174"/>
            <a:ext cx="1168923" cy="1185026"/>
          </a:xfrm>
          <a:prstGeom prst="rect">
            <a:avLst/>
          </a:prstGeom>
          <a:noFill/>
          <a:ln>
            <a:noFill/>
          </a:ln>
        </p:spPr>
      </p:pic>
      <p:pic>
        <p:nvPicPr>
          <p:cNvPr id="4" name="Grafik 3">
            <a:extLst>
              <a:ext uri="{FF2B5EF4-FFF2-40B4-BE49-F238E27FC236}">
                <a16:creationId xmlns:a16="http://schemas.microsoft.com/office/drawing/2014/main" id="{E405BCE1-5461-F9A0-F489-715719DE3E25}"/>
              </a:ext>
            </a:extLst>
          </p:cNvPr>
          <p:cNvPicPr>
            <a:picLocks noChangeAspect="1"/>
          </p:cNvPicPr>
          <p:nvPr/>
        </p:nvPicPr>
        <p:blipFill>
          <a:blip r:embed="rId4"/>
          <a:stretch>
            <a:fillRect/>
          </a:stretch>
        </p:blipFill>
        <p:spPr>
          <a:xfrm>
            <a:off x="253356" y="81093"/>
            <a:ext cx="1103472" cy="1103472"/>
          </a:xfrm>
          <a:prstGeom prst="rect">
            <a:avLst/>
          </a:prstGeom>
        </p:spPr>
      </p:pic>
    </p:spTree>
    <p:extLst>
      <p:ext uri="{BB962C8B-B14F-4D97-AF65-F5344CB8AC3E}">
        <p14:creationId xmlns:p14="http://schemas.microsoft.com/office/powerpoint/2010/main" val="10701227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1ADEB8B-D36E-4EA4-8856-6D24380A403C}"/>
              </a:ext>
            </a:extLst>
          </p:cNvPr>
          <p:cNvSpPr>
            <a:spLocks noGrp="1"/>
          </p:cNvSpPr>
          <p:nvPr>
            <p:ph type="ctrTitle"/>
          </p:nvPr>
        </p:nvSpPr>
        <p:spPr>
          <a:xfrm>
            <a:off x="166255" y="1"/>
            <a:ext cx="11847729" cy="1302370"/>
          </a:xfrm>
        </p:spPr>
        <p:txBody>
          <a:bodyPr/>
          <a:lstStyle/>
          <a:p>
            <a:r>
              <a:rPr lang="de-DE" sz="2000" dirty="0">
                <a:solidFill>
                  <a:srgbClr val="4472C4">
                    <a:lumMod val="50000"/>
                  </a:srgbClr>
                </a:solidFill>
                <a:latin typeface="Calibri" panose="020F0502020204030204" pitchFamily="34" charset="0"/>
                <a:ea typeface="Times New Roman" panose="02020603050405020304" pitchFamily="18" charset="0"/>
                <a:cs typeface="Times New Roman" panose="02020603050405020304" pitchFamily="18" charset="0"/>
              </a:rPr>
              <a:t>                                                                                                Materialien Arbeitskreis MIT!</a:t>
            </a:r>
            <a:endParaRPr lang="de-DE" dirty="0"/>
          </a:p>
        </p:txBody>
      </p:sp>
      <p:sp>
        <p:nvSpPr>
          <p:cNvPr id="3" name="Textfeld 2">
            <a:extLst>
              <a:ext uri="{FF2B5EF4-FFF2-40B4-BE49-F238E27FC236}">
                <a16:creationId xmlns:a16="http://schemas.microsoft.com/office/drawing/2014/main" id="{CDED4B75-A346-4E2E-A254-CD3406B314B4}"/>
              </a:ext>
            </a:extLst>
          </p:cNvPr>
          <p:cNvSpPr txBox="1"/>
          <p:nvPr/>
        </p:nvSpPr>
        <p:spPr>
          <a:xfrm>
            <a:off x="344270" y="1402293"/>
            <a:ext cx="11847729" cy="369332"/>
          </a:xfrm>
          <a:prstGeom prst="rect">
            <a:avLst/>
          </a:prstGeom>
          <a:noFill/>
        </p:spPr>
        <p:txBody>
          <a:bodyPr wrap="square" rtlCol="0">
            <a:spAutoFit/>
          </a:bodyPr>
          <a:lstStyle/>
          <a:p>
            <a:pPr lvl="0">
              <a:defRPr/>
            </a:pPr>
            <a:r>
              <a:rPr lang="de-DE" b="1">
                <a:solidFill>
                  <a:prstClr val="black"/>
                </a:solidFill>
              </a:rPr>
              <a:t>2. Moderationsmappe bzw. Moderationskarten</a:t>
            </a:r>
            <a:endParaRPr kumimoji="0" lang="de-DE"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Rechteck: abgerundete Ecken 5">
            <a:extLst>
              <a:ext uri="{FF2B5EF4-FFF2-40B4-BE49-F238E27FC236}">
                <a16:creationId xmlns:a16="http://schemas.microsoft.com/office/drawing/2014/main" id="{EBDC757E-C051-45C0-BE97-957E53887E3F}"/>
              </a:ext>
            </a:extLst>
          </p:cNvPr>
          <p:cNvSpPr/>
          <p:nvPr/>
        </p:nvSpPr>
        <p:spPr bwMode="auto">
          <a:xfrm>
            <a:off x="256033" y="1743456"/>
            <a:ext cx="11097768" cy="4872497"/>
          </a:xfrm>
          <a:prstGeom prst="roundRect">
            <a:avLst>
              <a:gd name="adj" fmla="val 16667"/>
            </a:avLst>
          </a:prstGeom>
          <a:solidFill>
            <a:srgbClr val="FD6450">
              <a:alpha val="78039"/>
            </a:srgbClr>
          </a:solidFill>
          <a:ln w="12700" cap="flat" cmpd="sng" algn="ctr">
            <a:noFill/>
            <a:prstDash val="sysDash"/>
            <a:miter lim="800000"/>
          </a:ln>
          <a:effectLst/>
        </p:spPr>
        <p:txBody>
          <a:bodyPr rot="0">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60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Foliennummernplatzhalter 6">
            <a:extLst>
              <a:ext uri="{FF2B5EF4-FFF2-40B4-BE49-F238E27FC236}">
                <a16:creationId xmlns:a16="http://schemas.microsoft.com/office/drawing/2014/main" id="{49EFA596-7459-403C-9BE0-F07E231A22B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BEBBE3-06B1-4A23-8088-7BFEB056CD85}" type="slidenum">
              <a:rPr kumimoji="0" lang="de-D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de-DE"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8" name="Textfeld 7">
            <a:extLst>
              <a:ext uri="{FF2B5EF4-FFF2-40B4-BE49-F238E27FC236}">
                <a16:creationId xmlns:a16="http://schemas.microsoft.com/office/drawing/2014/main" id="{2440FB58-E157-E677-CE04-29F25B8287FB}"/>
              </a:ext>
            </a:extLst>
          </p:cNvPr>
          <p:cNvSpPr txBox="1"/>
          <p:nvPr/>
        </p:nvSpPr>
        <p:spPr>
          <a:xfrm>
            <a:off x="1294410" y="1952702"/>
            <a:ext cx="9932831"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3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„Es gibt auch noch wichtige Informationen und Beschlüsse aus der Klassensprecherversammlung, die wir</a:t>
            </a:r>
            <a:r>
              <a:rPr lang="de-DE" sz="3200" dirty="0">
                <a:solidFill>
                  <a:prstClr val="black"/>
                </a:solidFill>
                <a:latin typeface="Century Gothic" panose="020B0502020202020204" pitchFamily="34" charset="0"/>
              </a:rPr>
              <a:t>/</a:t>
            </a:r>
            <a:r>
              <a:rPr kumimoji="0" lang="de-DE" sz="3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euch weitergeben möchte(n): …“</a:t>
            </a:r>
          </a:p>
        </p:txBody>
      </p:sp>
      <p:pic>
        <p:nvPicPr>
          <p:cNvPr id="10" name="Grafik 9">
            <a:extLst>
              <a:ext uri="{FF2B5EF4-FFF2-40B4-BE49-F238E27FC236}">
                <a16:creationId xmlns:a16="http://schemas.microsoft.com/office/drawing/2014/main" id="{06CC66F1-A998-485D-89ED-EC5286B7DE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04882" y="3654720"/>
            <a:ext cx="2880366" cy="2880366"/>
          </a:xfrm>
          <a:prstGeom prst="rect">
            <a:avLst/>
          </a:prstGeom>
        </p:spPr>
      </p:pic>
      <p:pic>
        <p:nvPicPr>
          <p:cNvPr id="12" name="Grafik 11">
            <a:extLst>
              <a:ext uri="{FF2B5EF4-FFF2-40B4-BE49-F238E27FC236}">
                <a16:creationId xmlns:a16="http://schemas.microsoft.com/office/drawing/2014/main" id="{EA03D516-723D-4339-8460-BB52FF3FB042}"/>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69338" y="54595"/>
            <a:ext cx="1168923" cy="1185026"/>
          </a:xfrm>
          <a:prstGeom prst="rect">
            <a:avLst/>
          </a:prstGeom>
          <a:noFill/>
          <a:ln>
            <a:noFill/>
          </a:ln>
        </p:spPr>
      </p:pic>
      <p:pic>
        <p:nvPicPr>
          <p:cNvPr id="4" name="Grafik 3">
            <a:extLst>
              <a:ext uri="{FF2B5EF4-FFF2-40B4-BE49-F238E27FC236}">
                <a16:creationId xmlns:a16="http://schemas.microsoft.com/office/drawing/2014/main" id="{CDBAEB06-0026-16DE-65E2-5C0310C6961D}"/>
              </a:ext>
            </a:extLst>
          </p:cNvPr>
          <p:cNvPicPr>
            <a:picLocks noChangeAspect="1"/>
          </p:cNvPicPr>
          <p:nvPr/>
        </p:nvPicPr>
        <p:blipFill>
          <a:blip r:embed="rId4"/>
          <a:stretch>
            <a:fillRect/>
          </a:stretch>
        </p:blipFill>
        <p:spPr>
          <a:xfrm>
            <a:off x="253739" y="54595"/>
            <a:ext cx="1103472" cy="1103472"/>
          </a:xfrm>
          <a:prstGeom prst="rect">
            <a:avLst/>
          </a:prstGeom>
        </p:spPr>
      </p:pic>
    </p:spTree>
    <p:extLst>
      <p:ext uri="{BB962C8B-B14F-4D97-AF65-F5344CB8AC3E}">
        <p14:creationId xmlns:p14="http://schemas.microsoft.com/office/powerpoint/2010/main" val="2660451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1ADEB8B-D36E-4EA4-8856-6D24380A403C}"/>
              </a:ext>
            </a:extLst>
          </p:cNvPr>
          <p:cNvSpPr>
            <a:spLocks noGrp="1"/>
          </p:cNvSpPr>
          <p:nvPr>
            <p:ph type="ctrTitle"/>
          </p:nvPr>
        </p:nvSpPr>
        <p:spPr>
          <a:xfrm>
            <a:off x="166255" y="1"/>
            <a:ext cx="11847729" cy="1302370"/>
          </a:xfrm>
        </p:spPr>
        <p:txBody>
          <a:bodyPr/>
          <a:lstStyle/>
          <a:p>
            <a:r>
              <a:rPr lang="de-DE" sz="2000" dirty="0">
                <a:solidFill>
                  <a:srgbClr val="4472C4">
                    <a:lumMod val="50000"/>
                  </a:srgbClr>
                </a:solidFill>
                <a:latin typeface="Calibri" panose="020F0502020204030204" pitchFamily="34" charset="0"/>
                <a:ea typeface="Times New Roman" panose="02020603050405020304" pitchFamily="18" charset="0"/>
                <a:cs typeface="Times New Roman" panose="02020603050405020304" pitchFamily="18" charset="0"/>
              </a:rPr>
              <a:t>                                                                                                Materialien Arbeitskreis MIT!</a:t>
            </a:r>
            <a:endParaRPr lang="de-DE" dirty="0"/>
          </a:p>
        </p:txBody>
      </p:sp>
      <p:sp>
        <p:nvSpPr>
          <p:cNvPr id="3" name="Textfeld 2">
            <a:extLst>
              <a:ext uri="{FF2B5EF4-FFF2-40B4-BE49-F238E27FC236}">
                <a16:creationId xmlns:a16="http://schemas.microsoft.com/office/drawing/2014/main" id="{CDED4B75-A346-4E2E-A254-CD3406B314B4}"/>
              </a:ext>
            </a:extLst>
          </p:cNvPr>
          <p:cNvSpPr txBox="1"/>
          <p:nvPr/>
        </p:nvSpPr>
        <p:spPr>
          <a:xfrm>
            <a:off x="344270" y="1402293"/>
            <a:ext cx="11847729" cy="369332"/>
          </a:xfrm>
          <a:prstGeom prst="rect">
            <a:avLst/>
          </a:prstGeom>
          <a:noFill/>
        </p:spPr>
        <p:txBody>
          <a:bodyPr wrap="square" rtlCol="0">
            <a:spAutoFit/>
          </a:bodyPr>
          <a:lstStyle/>
          <a:p>
            <a:pPr lvl="0">
              <a:defRPr/>
            </a:pPr>
            <a:r>
              <a:rPr lang="de-DE" b="1">
                <a:solidFill>
                  <a:prstClr val="black"/>
                </a:solidFill>
              </a:rPr>
              <a:t>2. Moderationsmappe bzw. Moderationskarten</a:t>
            </a:r>
            <a:endParaRPr kumimoji="0" lang="de-DE"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Rechteck: abgerundete Ecken 5">
            <a:extLst>
              <a:ext uri="{FF2B5EF4-FFF2-40B4-BE49-F238E27FC236}">
                <a16:creationId xmlns:a16="http://schemas.microsoft.com/office/drawing/2014/main" id="{EBDC757E-C051-45C0-BE97-957E53887E3F}"/>
              </a:ext>
            </a:extLst>
          </p:cNvPr>
          <p:cNvSpPr/>
          <p:nvPr/>
        </p:nvSpPr>
        <p:spPr bwMode="auto">
          <a:xfrm>
            <a:off x="256033" y="1771624"/>
            <a:ext cx="11097768" cy="4883489"/>
          </a:xfrm>
          <a:prstGeom prst="roundRect">
            <a:avLst>
              <a:gd name="adj" fmla="val 16667"/>
            </a:avLst>
          </a:prstGeom>
          <a:solidFill>
            <a:srgbClr val="FD6450">
              <a:alpha val="78039"/>
            </a:srgbClr>
          </a:solidFill>
          <a:ln w="12700" cap="flat" cmpd="sng" algn="ctr">
            <a:noFill/>
            <a:prstDash val="sysDash"/>
            <a:miter lim="800000"/>
          </a:ln>
          <a:effectLst/>
        </p:spPr>
        <p:txBody>
          <a:bodyPr rot="0">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60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Foliennummernplatzhalter 6">
            <a:extLst>
              <a:ext uri="{FF2B5EF4-FFF2-40B4-BE49-F238E27FC236}">
                <a16:creationId xmlns:a16="http://schemas.microsoft.com/office/drawing/2014/main" id="{49EFA596-7459-403C-9BE0-F07E231A22B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BEBBE3-06B1-4A23-8088-7BFEB056CD85}" type="slidenum">
              <a:rPr kumimoji="0" lang="de-D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de-D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Textfeld 7">
            <a:extLst>
              <a:ext uri="{FF2B5EF4-FFF2-40B4-BE49-F238E27FC236}">
                <a16:creationId xmlns:a16="http://schemas.microsoft.com/office/drawing/2014/main" id="{2440FB58-E157-E677-CE04-29F25B8287FB}"/>
              </a:ext>
            </a:extLst>
          </p:cNvPr>
          <p:cNvSpPr txBox="1"/>
          <p:nvPr/>
        </p:nvSpPr>
        <p:spPr>
          <a:xfrm>
            <a:off x="1272086" y="2278068"/>
            <a:ext cx="9603178"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3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„Wir  wollen euch nun außerdem (Name oder Gruppe bzw. besondere Aktion oder Ähnliches)</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3200" dirty="0">
                <a:solidFill>
                  <a:prstClr val="black"/>
                </a:solidFill>
                <a:latin typeface="Century Gothic" panose="020B0502020202020204" pitchFamily="34" charset="0"/>
              </a:rPr>
              <a:t>vorstellen: …“</a:t>
            </a:r>
            <a:endParaRPr kumimoji="0" lang="de-DE" sz="3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pic>
        <p:nvPicPr>
          <p:cNvPr id="11" name="Grafik 10">
            <a:extLst>
              <a:ext uri="{FF2B5EF4-FFF2-40B4-BE49-F238E27FC236}">
                <a16:creationId xmlns:a16="http://schemas.microsoft.com/office/drawing/2014/main" id="{3B8A6BB2-DB06-493E-8A32-20B831874D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43142" y="3475984"/>
            <a:ext cx="2880366" cy="2880366"/>
          </a:xfrm>
          <a:prstGeom prst="rect">
            <a:avLst/>
          </a:prstGeom>
        </p:spPr>
      </p:pic>
      <p:pic>
        <p:nvPicPr>
          <p:cNvPr id="14" name="Grafik 13">
            <a:extLst>
              <a:ext uri="{FF2B5EF4-FFF2-40B4-BE49-F238E27FC236}">
                <a16:creationId xmlns:a16="http://schemas.microsoft.com/office/drawing/2014/main" id="{6557F8D6-C707-400A-8FDC-BAE15DA1D057}"/>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69338" y="58673"/>
            <a:ext cx="1168923" cy="1185026"/>
          </a:xfrm>
          <a:prstGeom prst="rect">
            <a:avLst/>
          </a:prstGeom>
          <a:noFill/>
          <a:ln>
            <a:noFill/>
          </a:ln>
        </p:spPr>
      </p:pic>
      <p:pic>
        <p:nvPicPr>
          <p:cNvPr id="4" name="Grafik 3">
            <a:extLst>
              <a:ext uri="{FF2B5EF4-FFF2-40B4-BE49-F238E27FC236}">
                <a16:creationId xmlns:a16="http://schemas.microsoft.com/office/drawing/2014/main" id="{188ACC7B-4C18-6A04-EC19-833946B11F65}"/>
              </a:ext>
            </a:extLst>
          </p:cNvPr>
          <p:cNvPicPr>
            <a:picLocks noChangeAspect="1"/>
          </p:cNvPicPr>
          <p:nvPr/>
        </p:nvPicPr>
        <p:blipFill>
          <a:blip r:embed="rId4"/>
          <a:stretch>
            <a:fillRect/>
          </a:stretch>
        </p:blipFill>
        <p:spPr>
          <a:xfrm>
            <a:off x="253739" y="64195"/>
            <a:ext cx="1103472" cy="1103472"/>
          </a:xfrm>
          <a:prstGeom prst="rect">
            <a:avLst/>
          </a:prstGeom>
        </p:spPr>
      </p:pic>
    </p:spTree>
    <p:extLst>
      <p:ext uri="{BB962C8B-B14F-4D97-AF65-F5344CB8AC3E}">
        <p14:creationId xmlns:p14="http://schemas.microsoft.com/office/powerpoint/2010/main" val="29463317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1ADEB8B-D36E-4EA4-8856-6D24380A403C}"/>
              </a:ext>
            </a:extLst>
          </p:cNvPr>
          <p:cNvSpPr>
            <a:spLocks noGrp="1"/>
          </p:cNvSpPr>
          <p:nvPr>
            <p:ph type="ctrTitle"/>
          </p:nvPr>
        </p:nvSpPr>
        <p:spPr>
          <a:xfrm>
            <a:off x="166255" y="1"/>
            <a:ext cx="11847729" cy="1302370"/>
          </a:xfrm>
        </p:spPr>
        <p:txBody>
          <a:bodyPr/>
          <a:lstStyle/>
          <a:p>
            <a:r>
              <a:rPr lang="de-DE" sz="2000" dirty="0">
                <a:solidFill>
                  <a:srgbClr val="4472C4">
                    <a:lumMod val="50000"/>
                  </a:srgbClr>
                </a:solidFill>
                <a:latin typeface="Calibri" panose="020F0502020204030204" pitchFamily="34" charset="0"/>
                <a:ea typeface="Times New Roman" panose="02020603050405020304" pitchFamily="18" charset="0"/>
                <a:cs typeface="Times New Roman" panose="02020603050405020304" pitchFamily="18" charset="0"/>
              </a:rPr>
              <a:t>                                                                                                Materialien Arbeitskreis MIT!</a:t>
            </a:r>
            <a:endParaRPr lang="de-DE" dirty="0"/>
          </a:p>
        </p:txBody>
      </p:sp>
      <p:sp>
        <p:nvSpPr>
          <p:cNvPr id="3" name="Textfeld 2">
            <a:extLst>
              <a:ext uri="{FF2B5EF4-FFF2-40B4-BE49-F238E27FC236}">
                <a16:creationId xmlns:a16="http://schemas.microsoft.com/office/drawing/2014/main" id="{CDED4B75-A346-4E2E-A254-CD3406B314B4}"/>
              </a:ext>
            </a:extLst>
          </p:cNvPr>
          <p:cNvSpPr txBox="1"/>
          <p:nvPr/>
        </p:nvSpPr>
        <p:spPr>
          <a:xfrm>
            <a:off x="344270" y="1402293"/>
            <a:ext cx="11847729" cy="369332"/>
          </a:xfrm>
          <a:prstGeom prst="rect">
            <a:avLst/>
          </a:prstGeom>
          <a:noFill/>
        </p:spPr>
        <p:txBody>
          <a:bodyPr wrap="square" rtlCol="0">
            <a:spAutoFit/>
          </a:bodyPr>
          <a:lstStyle/>
          <a:p>
            <a:pPr lvl="0">
              <a:defRPr/>
            </a:pPr>
            <a:r>
              <a:rPr lang="de-DE" b="1">
                <a:solidFill>
                  <a:prstClr val="black"/>
                </a:solidFill>
              </a:rPr>
              <a:t>2. Moderationsmappe bzw. Moderationskarten</a:t>
            </a:r>
            <a:endParaRPr kumimoji="0" lang="de-DE"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Rechteck: abgerundete Ecken 5">
            <a:extLst>
              <a:ext uri="{FF2B5EF4-FFF2-40B4-BE49-F238E27FC236}">
                <a16:creationId xmlns:a16="http://schemas.microsoft.com/office/drawing/2014/main" id="{EBDC757E-C051-45C0-BE97-957E53887E3F}"/>
              </a:ext>
            </a:extLst>
          </p:cNvPr>
          <p:cNvSpPr/>
          <p:nvPr/>
        </p:nvSpPr>
        <p:spPr bwMode="auto">
          <a:xfrm>
            <a:off x="256033" y="1840993"/>
            <a:ext cx="11097768" cy="4810820"/>
          </a:xfrm>
          <a:prstGeom prst="roundRect">
            <a:avLst>
              <a:gd name="adj" fmla="val 16667"/>
            </a:avLst>
          </a:prstGeom>
          <a:solidFill>
            <a:srgbClr val="FD6450">
              <a:alpha val="78039"/>
            </a:srgbClr>
          </a:solidFill>
          <a:ln w="12700" cap="flat" cmpd="sng" algn="ctr">
            <a:noFill/>
            <a:prstDash val="sysDash"/>
            <a:miter lim="800000"/>
          </a:ln>
          <a:effectLst/>
        </p:spPr>
        <p:txBody>
          <a:bodyPr rot="0">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60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Foliennummernplatzhalter 6">
            <a:extLst>
              <a:ext uri="{FF2B5EF4-FFF2-40B4-BE49-F238E27FC236}">
                <a16:creationId xmlns:a16="http://schemas.microsoft.com/office/drawing/2014/main" id="{49EFA596-7459-403C-9BE0-F07E231A22B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BEBBE3-06B1-4A23-8088-7BFEB056CD85}" type="slidenum">
              <a:rPr kumimoji="0" lang="de-D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de-D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Textfeld 7">
            <a:extLst>
              <a:ext uri="{FF2B5EF4-FFF2-40B4-BE49-F238E27FC236}">
                <a16:creationId xmlns:a16="http://schemas.microsoft.com/office/drawing/2014/main" id="{2440FB58-E157-E677-CE04-29F25B8287FB}"/>
              </a:ext>
            </a:extLst>
          </p:cNvPr>
          <p:cNvSpPr txBox="1"/>
          <p:nvPr/>
        </p:nvSpPr>
        <p:spPr>
          <a:xfrm>
            <a:off x="1294411" y="1952702"/>
            <a:ext cx="9603178" cy="1569660"/>
          </a:xfrm>
          <a:prstGeom prst="rect">
            <a:avLst/>
          </a:prstGeom>
          <a:noFill/>
        </p:spPr>
        <p:txBody>
          <a:bodyPr wrap="square" rtlCol="0">
            <a:spAutoFit/>
          </a:bodyPr>
          <a:lstStyle/>
          <a:p>
            <a:endParaRPr kumimoji="0" lang="de-DE" sz="3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r>
              <a:rPr kumimoji="0" lang="de-DE" sz="3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„Heute möchten </a:t>
            </a:r>
            <a:r>
              <a:rPr lang="de-DE" sz="3200" dirty="0">
                <a:solidFill>
                  <a:prstClr val="black"/>
                </a:solidFill>
                <a:latin typeface="Century Gothic" panose="020B0502020202020204" pitchFamily="34" charset="0"/>
              </a:rPr>
              <a:t>wir (Name Kind oder Gruppe)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3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besonders ehren/würdigen.</a:t>
            </a:r>
          </a:p>
        </p:txBody>
      </p:sp>
      <p:sp>
        <p:nvSpPr>
          <p:cNvPr id="13" name="Textfeld 12">
            <a:extLst>
              <a:ext uri="{FF2B5EF4-FFF2-40B4-BE49-F238E27FC236}">
                <a16:creationId xmlns:a16="http://schemas.microsoft.com/office/drawing/2014/main" id="{EBFD51E4-C328-43AC-B15C-795498F780CC}"/>
              </a:ext>
            </a:extLst>
          </p:cNvPr>
          <p:cNvSpPr txBox="1"/>
          <p:nvPr/>
        </p:nvSpPr>
        <p:spPr>
          <a:xfrm>
            <a:off x="1344945" y="3327212"/>
            <a:ext cx="7219511"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2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„Er/Sie hat/haben …“</a:t>
            </a:r>
          </a:p>
        </p:txBody>
      </p:sp>
      <p:pic>
        <p:nvPicPr>
          <p:cNvPr id="10" name="Grafik 9">
            <a:extLst>
              <a:ext uri="{FF2B5EF4-FFF2-40B4-BE49-F238E27FC236}">
                <a16:creationId xmlns:a16="http://schemas.microsoft.com/office/drawing/2014/main" id="{BD2CDCC2-8795-426C-AC70-7DA85F9C66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0657" y="3095284"/>
            <a:ext cx="2880366" cy="2880366"/>
          </a:xfrm>
          <a:prstGeom prst="rect">
            <a:avLst/>
          </a:prstGeom>
        </p:spPr>
      </p:pic>
      <p:pic>
        <p:nvPicPr>
          <p:cNvPr id="21" name="Grafik 20">
            <a:extLst>
              <a:ext uri="{FF2B5EF4-FFF2-40B4-BE49-F238E27FC236}">
                <a16:creationId xmlns:a16="http://schemas.microsoft.com/office/drawing/2014/main" id="{0A4FCAFB-7468-4872-A2AC-EA1574345DCA}"/>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49498" y="50823"/>
            <a:ext cx="1168923" cy="1185026"/>
          </a:xfrm>
          <a:prstGeom prst="rect">
            <a:avLst/>
          </a:prstGeom>
          <a:noFill/>
          <a:ln>
            <a:noFill/>
          </a:ln>
        </p:spPr>
      </p:pic>
      <p:pic>
        <p:nvPicPr>
          <p:cNvPr id="4" name="Grafik 3">
            <a:extLst>
              <a:ext uri="{FF2B5EF4-FFF2-40B4-BE49-F238E27FC236}">
                <a16:creationId xmlns:a16="http://schemas.microsoft.com/office/drawing/2014/main" id="{E3A7AB84-5045-E515-ED87-1E0E6545B1EE}"/>
              </a:ext>
            </a:extLst>
          </p:cNvPr>
          <p:cNvPicPr>
            <a:picLocks noChangeAspect="1"/>
          </p:cNvPicPr>
          <p:nvPr/>
        </p:nvPicPr>
        <p:blipFill>
          <a:blip r:embed="rId4"/>
          <a:stretch>
            <a:fillRect/>
          </a:stretch>
        </p:blipFill>
        <p:spPr>
          <a:xfrm>
            <a:off x="241473" y="90273"/>
            <a:ext cx="1103472" cy="1103472"/>
          </a:xfrm>
          <a:prstGeom prst="rect">
            <a:avLst/>
          </a:prstGeom>
        </p:spPr>
      </p:pic>
    </p:spTree>
    <p:extLst>
      <p:ext uri="{BB962C8B-B14F-4D97-AF65-F5344CB8AC3E}">
        <p14:creationId xmlns:p14="http://schemas.microsoft.com/office/powerpoint/2010/main" val="8336905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1ADEB8B-D36E-4EA4-8856-6D24380A403C}"/>
              </a:ext>
            </a:extLst>
          </p:cNvPr>
          <p:cNvSpPr>
            <a:spLocks noGrp="1"/>
          </p:cNvSpPr>
          <p:nvPr>
            <p:ph type="ctrTitle"/>
          </p:nvPr>
        </p:nvSpPr>
        <p:spPr>
          <a:xfrm>
            <a:off x="166255" y="1"/>
            <a:ext cx="11847729" cy="1302370"/>
          </a:xfrm>
        </p:spPr>
        <p:txBody>
          <a:bodyPr/>
          <a:lstStyle/>
          <a:p>
            <a:r>
              <a:rPr lang="de-DE" sz="2000" dirty="0">
                <a:solidFill>
                  <a:srgbClr val="4472C4">
                    <a:lumMod val="50000"/>
                  </a:srgbClr>
                </a:solidFill>
                <a:latin typeface="Calibri" panose="020F0502020204030204" pitchFamily="34" charset="0"/>
                <a:ea typeface="Times New Roman" panose="02020603050405020304" pitchFamily="18" charset="0"/>
                <a:cs typeface="Times New Roman" panose="02020603050405020304" pitchFamily="18" charset="0"/>
              </a:rPr>
              <a:t>                                                                                                Materialien Arbeitskreis MIT!</a:t>
            </a:r>
            <a:endParaRPr lang="de-DE" dirty="0"/>
          </a:p>
        </p:txBody>
      </p:sp>
      <p:sp>
        <p:nvSpPr>
          <p:cNvPr id="3" name="Textfeld 2">
            <a:extLst>
              <a:ext uri="{FF2B5EF4-FFF2-40B4-BE49-F238E27FC236}">
                <a16:creationId xmlns:a16="http://schemas.microsoft.com/office/drawing/2014/main" id="{CDED4B75-A346-4E2E-A254-CD3406B314B4}"/>
              </a:ext>
            </a:extLst>
          </p:cNvPr>
          <p:cNvSpPr txBox="1"/>
          <p:nvPr/>
        </p:nvSpPr>
        <p:spPr>
          <a:xfrm>
            <a:off x="344270" y="1402293"/>
            <a:ext cx="11847729" cy="369332"/>
          </a:xfrm>
          <a:prstGeom prst="rect">
            <a:avLst/>
          </a:prstGeom>
          <a:noFill/>
        </p:spPr>
        <p:txBody>
          <a:bodyPr wrap="square" rtlCol="0">
            <a:spAutoFit/>
          </a:bodyPr>
          <a:lstStyle/>
          <a:p>
            <a:pPr lvl="0">
              <a:defRPr/>
            </a:pPr>
            <a:r>
              <a:rPr lang="de-DE" b="1">
                <a:solidFill>
                  <a:prstClr val="black"/>
                </a:solidFill>
              </a:rPr>
              <a:t>2. Moderationsmappe bzw. Moderationskarten</a:t>
            </a:r>
            <a:endParaRPr kumimoji="0" lang="de-DE"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Rechteck: abgerundete Ecken 5">
            <a:extLst>
              <a:ext uri="{FF2B5EF4-FFF2-40B4-BE49-F238E27FC236}">
                <a16:creationId xmlns:a16="http://schemas.microsoft.com/office/drawing/2014/main" id="{EBDC757E-C051-45C0-BE97-957E53887E3F}"/>
              </a:ext>
            </a:extLst>
          </p:cNvPr>
          <p:cNvSpPr/>
          <p:nvPr/>
        </p:nvSpPr>
        <p:spPr bwMode="auto">
          <a:xfrm>
            <a:off x="529366" y="1771625"/>
            <a:ext cx="10739269" cy="4862257"/>
          </a:xfrm>
          <a:prstGeom prst="roundRect">
            <a:avLst>
              <a:gd name="adj" fmla="val 16667"/>
            </a:avLst>
          </a:prstGeom>
          <a:solidFill>
            <a:srgbClr val="FD6450">
              <a:alpha val="78039"/>
            </a:srgbClr>
          </a:solidFill>
          <a:ln w="12700" cap="flat" cmpd="sng" algn="ctr">
            <a:noFill/>
            <a:prstDash val="sysDash"/>
            <a:miter lim="800000"/>
          </a:ln>
          <a:effectLst/>
        </p:spPr>
        <p:txBody>
          <a:bodyPr rot="0">
            <a:prstTxWarp prst="textNoShape">
              <a:avLst/>
            </a:prstTxWarp>
            <a:noAutofit/>
          </a:bodyPr>
          <a:lstStyle/>
          <a:p>
            <a:pPr algn="ctr"/>
            <a:endParaRPr lang="de-DE" sz="60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Foliennummernplatzhalter 6">
            <a:extLst>
              <a:ext uri="{FF2B5EF4-FFF2-40B4-BE49-F238E27FC236}">
                <a16:creationId xmlns:a16="http://schemas.microsoft.com/office/drawing/2014/main" id="{49EFA596-7459-403C-9BE0-F07E231A22B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BEBBE3-06B1-4A23-8088-7BFEB056CD85}" type="slidenum">
              <a:rPr kumimoji="0" lang="de-D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de-D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Textfeld 7">
            <a:extLst>
              <a:ext uri="{FF2B5EF4-FFF2-40B4-BE49-F238E27FC236}">
                <a16:creationId xmlns:a16="http://schemas.microsoft.com/office/drawing/2014/main" id="{2440FB58-E157-E677-CE04-29F25B8287FB}"/>
              </a:ext>
            </a:extLst>
          </p:cNvPr>
          <p:cNvSpPr txBox="1"/>
          <p:nvPr/>
        </p:nvSpPr>
        <p:spPr>
          <a:xfrm>
            <a:off x="3244610" y="2266789"/>
            <a:ext cx="4033365" cy="584775"/>
          </a:xfrm>
          <a:prstGeom prst="rect">
            <a:avLst/>
          </a:prstGeom>
          <a:noFill/>
        </p:spPr>
        <p:txBody>
          <a:bodyPr wrap="square" rtlCol="0">
            <a:spAutoFit/>
          </a:bodyPr>
          <a:lstStyle/>
          <a:p>
            <a:pPr marL="514350" indent="-514350">
              <a:buFont typeface="+mj-lt"/>
              <a:buAutoNum type="arabicPeriod" startAt="3"/>
            </a:pPr>
            <a:r>
              <a:rPr lang="de-DE" sz="3200" u="sng" dirty="0">
                <a:latin typeface="Century Gothic" panose="020B0502020202020204" pitchFamily="34" charset="0"/>
              </a:rPr>
              <a:t>Verabschiedung</a:t>
            </a:r>
            <a:endParaRPr lang="de-DE" u="sng" dirty="0">
              <a:latin typeface="Century Gothic" panose="020B0502020202020204" pitchFamily="34" charset="0"/>
            </a:endParaRPr>
          </a:p>
        </p:txBody>
      </p:sp>
      <p:sp>
        <p:nvSpPr>
          <p:cNvPr id="10" name="Textfeld 9">
            <a:extLst>
              <a:ext uri="{FF2B5EF4-FFF2-40B4-BE49-F238E27FC236}">
                <a16:creationId xmlns:a16="http://schemas.microsoft.com/office/drawing/2014/main" id="{FD2E06B7-554E-C52B-16F9-024968A07E8A}"/>
              </a:ext>
            </a:extLst>
          </p:cNvPr>
          <p:cNvSpPr txBox="1"/>
          <p:nvPr/>
        </p:nvSpPr>
        <p:spPr>
          <a:xfrm>
            <a:off x="1294411" y="3562811"/>
            <a:ext cx="9228083" cy="3385542"/>
          </a:xfrm>
          <a:prstGeom prst="rect">
            <a:avLst/>
          </a:prstGeom>
          <a:noFill/>
        </p:spPr>
        <p:txBody>
          <a:bodyPr wrap="square" rtlCol="0">
            <a:spAutoFit/>
          </a:bodyPr>
          <a:lstStyle/>
          <a:p>
            <a:r>
              <a:rPr lang="de-DE" sz="3200" dirty="0">
                <a:effectLst/>
                <a:latin typeface="Century Gothic" panose="020B0502020202020204" pitchFamily="34" charset="0"/>
                <a:ea typeface="MS Mincho" panose="02020609040205080304" pitchFamily="49" charset="-128"/>
                <a:cs typeface="Times New Roman" panose="02020603050405020304" pitchFamily="18" charset="0"/>
              </a:rPr>
              <a:t>„Leider ist unsere heutige Schulversammlung schon wieder zu Ende. </a:t>
            </a:r>
          </a:p>
          <a:p>
            <a:r>
              <a:rPr lang="de-DE" sz="1200" dirty="0">
                <a:effectLst/>
                <a:latin typeface="Century Gothic" panose="020B0502020202020204" pitchFamily="34" charset="0"/>
                <a:ea typeface="MS Mincho" panose="02020609040205080304" pitchFamily="49" charset="-128"/>
                <a:cs typeface="Times New Roman" panose="02020603050405020304" pitchFamily="18" charset="0"/>
              </a:rPr>
              <a:t> </a:t>
            </a:r>
          </a:p>
          <a:p>
            <a:r>
              <a:rPr lang="de-DE" sz="3200" dirty="0">
                <a:effectLst/>
                <a:latin typeface="Century Gothic" panose="020B0502020202020204" pitchFamily="34" charset="0"/>
                <a:ea typeface="MS Mincho" panose="02020609040205080304" pitchFamily="49" charset="-128"/>
                <a:cs typeface="Times New Roman" panose="02020603050405020304" pitchFamily="18" charset="0"/>
              </a:rPr>
              <a:t>Herzlichen Dank an euch alle für die Aufmerksamkeit und eure Ideen!</a:t>
            </a:r>
          </a:p>
          <a:p>
            <a:endParaRPr lang="de-DE" sz="1000" dirty="0">
              <a:effectLst/>
              <a:latin typeface="Century Gothic" panose="020B0502020202020204" pitchFamily="34" charset="0"/>
              <a:ea typeface="MS Mincho" panose="02020609040205080304" pitchFamily="49" charset="-128"/>
              <a:cs typeface="Times New Roman" panose="02020603050405020304" pitchFamily="18" charset="0"/>
            </a:endParaRPr>
          </a:p>
          <a:p>
            <a:r>
              <a:rPr lang="de-DE" sz="3200" dirty="0">
                <a:effectLst/>
                <a:latin typeface="Century Gothic" panose="020B0502020202020204" pitchFamily="34" charset="0"/>
                <a:ea typeface="MS Mincho" panose="02020609040205080304" pitchFamily="49" charset="-128"/>
                <a:cs typeface="Times New Roman" panose="02020603050405020304" pitchFamily="18" charset="0"/>
              </a:rPr>
              <a:t>Auf Wiedersehen und bis zum nächsten Mal.“</a:t>
            </a:r>
            <a:endParaRPr lang="de-DE" sz="32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de-DE" sz="3200" b="1" dirty="0">
              <a:effectLst/>
              <a:latin typeface="Century Gothic" panose="020B0502020202020204" pitchFamily="34" charset="0"/>
              <a:ea typeface="MS Mincho" panose="02020609040205080304" pitchFamily="49" charset="-128"/>
              <a:cs typeface="Times New Roman" panose="02020603050405020304" pitchFamily="18" charset="0"/>
            </a:endParaRPr>
          </a:p>
        </p:txBody>
      </p:sp>
      <p:pic>
        <p:nvPicPr>
          <p:cNvPr id="11" name="Grafik 10" descr="Ein Bild, das Text enthält.&#10;&#10;Automatisch generierte Beschreibung">
            <a:extLst>
              <a:ext uri="{FF2B5EF4-FFF2-40B4-BE49-F238E27FC236}">
                <a16:creationId xmlns:a16="http://schemas.microsoft.com/office/drawing/2014/main" id="{5CE22786-F794-25E6-5F6D-5208CE364A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80775" y="1871547"/>
            <a:ext cx="1755643" cy="1755643"/>
          </a:xfrm>
          <a:prstGeom prst="rect">
            <a:avLst/>
          </a:prstGeom>
        </p:spPr>
      </p:pic>
      <p:pic>
        <p:nvPicPr>
          <p:cNvPr id="12" name="Grafik 11">
            <a:extLst>
              <a:ext uri="{FF2B5EF4-FFF2-40B4-BE49-F238E27FC236}">
                <a16:creationId xmlns:a16="http://schemas.microsoft.com/office/drawing/2014/main" id="{15AE3E4E-28A3-42F3-9458-CEA5BD9B01A8}"/>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69338" y="58673"/>
            <a:ext cx="1168923" cy="1185026"/>
          </a:xfrm>
          <a:prstGeom prst="rect">
            <a:avLst/>
          </a:prstGeom>
          <a:noFill/>
          <a:ln>
            <a:noFill/>
          </a:ln>
        </p:spPr>
      </p:pic>
      <p:pic>
        <p:nvPicPr>
          <p:cNvPr id="4" name="Grafik 3">
            <a:extLst>
              <a:ext uri="{FF2B5EF4-FFF2-40B4-BE49-F238E27FC236}">
                <a16:creationId xmlns:a16="http://schemas.microsoft.com/office/drawing/2014/main" id="{0338601B-2863-5C18-37EA-6427B85C4D26}"/>
              </a:ext>
            </a:extLst>
          </p:cNvPr>
          <p:cNvPicPr>
            <a:picLocks noChangeAspect="1"/>
          </p:cNvPicPr>
          <p:nvPr/>
        </p:nvPicPr>
        <p:blipFill>
          <a:blip r:embed="rId4"/>
          <a:stretch>
            <a:fillRect/>
          </a:stretch>
        </p:blipFill>
        <p:spPr>
          <a:xfrm>
            <a:off x="253739" y="58673"/>
            <a:ext cx="1103472" cy="1103472"/>
          </a:xfrm>
          <a:prstGeom prst="rect">
            <a:avLst/>
          </a:prstGeom>
        </p:spPr>
      </p:pic>
    </p:spTree>
    <p:extLst>
      <p:ext uri="{BB962C8B-B14F-4D97-AF65-F5344CB8AC3E}">
        <p14:creationId xmlns:p14="http://schemas.microsoft.com/office/powerpoint/2010/main" val="34398611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1ADEB8B-D36E-4EA4-8856-6D24380A403C}"/>
              </a:ext>
            </a:extLst>
          </p:cNvPr>
          <p:cNvSpPr>
            <a:spLocks noGrp="1"/>
          </p:cNvSpPr>
          <p:nvPr>
            <p:ph type="ctrTitle"/>
          </p:nvPr>
        </p:nvSpPr>
        <p:spPr>
          <a:xfrm>
            <a:off x="166255" y="1"/>
            <a:ext cx="11847729" cy="1302370"/>
          </a:xfrm>
          <a:solidFill>
            <a:srgbClr val="9DC3E6"/>
          </a:solidFill>
        </p:spPr>
        <p:txBody>
          <a:bodyPr/>
          <a:lstStyle/>
          <a:p>
            <a:r>
              <a:rPr lang="de-DE" sz="2000" dirty="0">
                <a:solidFill>
                  <a:srgbClr val="4472C4">
                    <a:lumMod val="50000"/>
                  </a:srgbClr>
                </a:solidFill>
                <a:latin typeface="Calibri" panose="020F0502020204030204" pitchFamily="34" charset="0"/>
                <a:ea typeface="Times New Roman" panose="02020603050405020304" pitchFamily="18" charset="0"/>
                <a:cs typeface="Times New Roman" panose="02020603050405020304" pitchFamily="18" charset="0"/>
              </a:rPr>
              <a:t>Materialien Arbeitskreis MIT!</a:t>
            </a:r>
            <a:endParaRPr lang="de-DE" dirty="0"/>
          </a:p>
        </p:txBody>
      </p:sp>
      <p:sp>
        <p:nvSpPr>
          <p:cNvPr id="3" name="Textfeld 2">
            <a:extLst>
              <a:ext uri="{FF2B5EF4-FFF2-40B4-BE49-F238E27FC236}">
                <a16:creationId xmlns:a16="http://schemas.microsoft.com/office/drawing/2014/main" id="{CDED4B75-A346-4E2E-A254-CD3406B314B4}"/>
              </a:ext>
            </a:extLst>
          </p:cNvPr>
          <p:cNvSpPr txBox="1"/>
          <p:nvPr/>
        </p:nvSpPr>
        <p:spPr>
          <a:xfrm>
            <a:off x="94429" y="1716701"/>
            <a:ext cx="11991379" cy="38472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3200" b="1" i="0" u="none" strike="noStrike" kern="1200" cap="none" spc="0" normalizeH="0" baseline="0" noProof="0" dirty="0">
                <a:ln>
                  <a:noFill/>
                </a:ln>
                <a:solidFill>
                  <a:prstClr val="black"/>
                </a:solidFill>
                <a:effectLst/>
                <a:uLnTx/>
                <a:uFillTx/>
                <a:latin typeface="Calibri" panose="020F0502020204030204"/>
                <a:ea typeface="MS Mincho" panose="02020609040205080304" pitchFamily="49" charset="-128"/>
                <a:cs typeface="Times New Roman" panose="02020603050405020304" pitchFamily="18" charset="0"/>
              </a:rPr>
              <a:t>Was finden Sie in dieser Materialsammlung?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400" b="0" i="0" u="none" strike="noStrike" kern="1200" cap="none" spc="0" normalizeH="0" baseline="0" noProof="0" dirty="0">
              <a:ln>
                <a:noFill/>
              </a:ln>
              <a:solidFill>
                <a:prstClr val="black"/>
              </a:solidFill>
              <a:effectLst/>
              <a:uLnTx/>
              <a:uFillTx/>
              <a:latin typeface="Calibri" panose="020F0502020204030204"/>
              <a:ea typeface="MS Mincho" panose="02020609040205080304" pitchFamily="49" charset="-128"/>
              <a:cs typeface="Times New Roman" panose="02020603050405020304" pitchFamily="18" charset="0"/>
            </a:endParaRPr>
          </a:p>
          <a:p>
            <a:pPr lvl="0">
              <a:lnSpc>
                <a:spcPct val="150000"/>
              </a:lnSpc>
              <a:defRPr/>
            </a:pPr>
            <a:endParaRPr lang="de-DE" b="1" dirty="0">
              <a:solidFill>
                <a:prstClr val="black"/>
              </a:solidFill>
            </a:endParaRPr>
          </a:p>
          <a:p>
            <a:pPr lvl="0">
              <a:lnSpc>
                <a:spcPct val="150000"/>
              </a:lnSpc>
              <a:defRPr/>
            </a:pPr>
            <a:r>
              <a:rPr lang="de-DE" b="1" dirty="0">
                <a:solidFill>
                  <a:prstClr val="black"/>
                </a:solidFill>
              </a:rPr>
              <a:t>1. Allgemeines zur Moderation, S. 3,4</a:t>
            </a:r>
          </a:p>
          <a:p>
            <a:pPr lvl="0">
              <a:lnSpc>
                <a:spcPct val="150000"/>
              </a:lnSpc>
              <a:defRPr/>
            </a:pPr>
            <a:r>
              <a:rPr lang="de-DE" b="1" dirty="0">
                <a:solidFill>
                  <a:prstClr val="black"/>
                </a:solidFill>
              </a:rPr>
              <a:t>2. Moderationsmappe bzw. Moderationskarten, S. 5-9</a:t>
            </a:r>
          </a:p>
          <a:p>
            <a:pPr marR="0" lvl="0" algn="l" defTabSz="914400" rtl="0" eaLnBrk="1" fontAlgn="auto" latinLnBrk="0" hangingPunct="1">
              <a:lnSpc>
                <a:spcPct val="150000"/>
              </a:lnSpc>
              <a:spcBef>
                <a:spcPts val="0"/>
              </a:spcBef>
              <a:spcAft>
                <a:spcPts val="0"/>
              </a:spcAft>
              <a:buClrTx/>
              <a:buSzTx/>
              <a:tabLst/>
              <a:defRPr/>
            </a:pPr>
            <a:endParaRPr kumimoji="0" lang="de-DE" sz="1800" b="1" i="0" u="none" strike="noStrike" kern="1200" cap="none" spc="0" normalizeH="0" baseline="0" noProof="0" dirty="0">
              <a:ln>
                <a:noFill/>
              </a:ln>
              <a:solidFill>
                <a:prstClr val="black"/>
              </a:solidFill>
              <a:effectLst/>
              <a:uLnTx/>
              <a:uFillTx/>
              <a:ea typeface="+mn-ea"/>
              <a:cs typeface="+mn-cs"/>
            </a:endParaRPr>
          </a:p>
          <a:p>
            <a:pPr marR="0" lvl="0" algn="l" defTabSz="914400" rtl="0" eaLnBrk="1" fontAlgn="auto" latinLnBrk="0" hangingPunct="1">
              <a:lnSpc>
                <a:spcPct val="150000"/>
              </a:lnSpc>
              <a:spcBef>
                <a:spcPts val="0"/>
              </a:spcBef>
              <a:spcAft>
                <a:spcPts val="0"/>
              </a:spcAft>
              <a:buClrTx/>
              <a:buSzTx/>
              <a:tabLst/>
              <a:defRPr/>
            </a:pPr>
            <a:endParaRPr lang="de-DE" b="1" dirty="0">
              <a:solidFill>
                <a:prstClr val="black"/>
              </a:solidFill>
            </a:endParaRPr>
          </a:p>
          <a:p>
            <a:pPr marR="0" lvl="0" algn="l" defTabSz="914400" rtl="0" eaLnBrk="1" fontAlgn="auto" latinLnBrk="0" hangingPunct="1">
              <a:lnSpc>
                <a:spcPct val="150000"/>
              </a:lnSpc>
              <a:spcBef>
                <a:spcPts val="0"/>
              </a:spcBef>
              <a:spcAft>
                <a:spcPts val="0"/>
              </a:spcAft>
              <a:buClrTx/>
              <a:buSzTx/>
              <a:tabLst/>
              <a:defRPr/>
            </a:pPr>
            <a:endParaRPr kumimoji="0" lang="de-DE"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R="0" lvl="0" algn="l" defTabSz="914400" rtl="0" eaLnBrk="1" fontAlgn="auto" latinLnBrk="0" hangingPunct="1">
              <a:spcBef>
                <a:spcPts val="0"/>
              </a:spcBef>
              <a:spcAft>
                <a:spcPts val="0"/>
              </a:spcAft>
              <a:buClrTx/>
              <a:buSzTx/>
              <a:tabLst/>
              <a:defRPr/>
            </a:pPr>
            <a:endParaRPr kumimoji="0" lang="de-DE"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6" name="Grafik 5">
            <a:extLst>
              <a:ext uri="{FF2B5EF4-FFF2-40B4-BE49-F238E27FC236}">
                <a16:creationId xmlns:a16="http://schemas.microsoft.com/office/drawing/2014/main" id="{3612EC67-AF78-4A6C-8E51-9B190E641858}"/>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49498" y="58673"/>
            <a:ext cx="1168923" cy="1185026"/>
          </a:xfrm>
          <a:prstGeom prst="rect">
            <a:avLst/>
          </a:prstGeom>
          <a:noFill/>
          <a:ln>
            <a:noFill/>
          </a:ln>
        </p:spPr>
      </p:pic>
      <p:pic>
        <p:nvPicPr>
          <p:cNvPr id="4" name="Grafik 3">
            <a:extLst>
              <a:ext uri="{FF2B5EF4-FFF2-40B4-BE49-F238E27FC236}">
                <a16:creationId xmlns:a16="http://schemas.microsoft.com/office/drawing/2014/main" id="{8B726F73-81A9-8C41-8A0B-0A1B72135A5E}"/>
              </a:ext>
            </a:extLst>
          </p:cNvPr>
          <p:cNvPicPr>
            <a:picLocks noChangeAspect="1"/>
          </p:cNvPicPr>
          <p:nvPr/>
        </p:nvPicPr>
        <p:blipFill>
          <a:blip r:embed="rId3"/>
          <a:stretch>
            <a:fillRect/>
          </a:stretch>
        </p:blipFill>
        <p:spPr>
          <a:xfrm>
            <a:off x="253356" y="99450"/>
            <a:ext cx="1103472" cy="1103472"/>
          </a:xfrm>
          <a:prstGeom prst="rect">
            <a:avLst/>
          </a:prstGeom>
        </p:spPr>
      </p:pic>
    </p:spTree>
    <p:extLst>
      <p:ext uri="{BB962C8B-B14F-4D97-AF65-F5344CB8AC3E}">
        <p14:creationId xmlns:p14="http://schemas.microsoft.com/office/powerpoint/2010/main" val="10076471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1ADEB8B-D36E-4EA4-8856-6D24380A403C}"/>
              </a:ext>
            </a:extLst>
          </p:cNvPr>
          <p:cNvSpPr>
            <a:spLocks noGrp="1"/>
          </p:cNvSpPr>
          <p:nvPr>
            <p:ph type="ctrTitle"/>
          </p:nvPr>
        </p:nvSpPr>
        <p:spPr>
          <a:xfrm>
            <a:off x="166255" y="1"/>
            <a:ext cx="11847729" cy="1302370"/>
          </a:xfrm>
        </p:spPr>
        <p:txBody>
          <a:bodyPr/>
          <a:lstStyle/>
          <a:p>
            <a:r>
              <a:rPr lang="de-DE" sz="2000" dirty="0">
                <a:solidFill>
                  <a:srgbClr val="4472C4">
                    <a:lumMod val="50000"/>
                  </a:srgbClr>
                </a:solidFill>
                <a:latin typeface="Calibri" panose="020F0502020204030204" pitchFamily="34" charset="0"/>
                <a:ea typeface="Times New Roman" panose="02020603050405020304" pitchFamily="18" charset="0"/>
                <a:cs typeface="Times New Roman" panose="02020603050405020304" pitchFamily="18" charset="0"/>
              </a:rPr>
              <a:t>                                                                                                Materialien Arbeitskreis MIT!</a:t>
            </a:r>
            <a:endParaRPr lang="de-DE" dirty="0"/>
          </a:p>
        </p:txBody>
      </p:sp>
      <p:pic>
        <p:nvPicPr>
          <p:cNvPr id="6" name="Grafik 5">
            <a:extLst>
              <a:ext uri="{FF2B5EF4-FFF2-40B4-BE49-F238E27FC236}">
                <a16:creationId xmlns:a16="http://schemas.microsoft.com/office/drawing/2014/main" id="{00CEEF99-4CC0-4E71-9D57-27D74C0D6ECA}"/>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49498" y="58673"/>
            <a:ext cx="1168923" cy="1185026"/>
          </a:xfrm>
          <a:prstGeom prst="rect">
            <a:avLst/>
          </a:prstGeom>
          <a:noFill/>
          <a:ln>
            <a:noFill/>
          </a:ln>
        </p:spPr>
      </p:pic>
      <p:sp>
        <p:nvSpPr>
          <p:cNvPr id="4" name="Textfeld 3">
            <a:extLst>
              <a:ext uri="{FF2B5EF4-FFF2-40B4-BE49-F238E27FC236}">
                <a16:creationId xmlns:a16="http://schemas.microsoft.com/office/drawing/2014/main" id="{8FEAFE46-9225-4360-AC02-73BB5C2B7076}"/>
              </a:ext>
            </a:extLst>
          </p:cNvPr>
          <p:cNvSpPr txBox="1"/>
          <p:nvPr/>
        </p:nvSpPr>
        <p:spPr>
          <a:xfrm>
            <a:off x="319645" y="2157171"/>
            <a:ext cx="5231875" cy="424731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dirty="0">
                <a:ln>
                  <a:noFill/>
                </a:ln>
                <a:solidFill>
                  <a:prstClr val="black"/>
                </a:solidFill>
                <a:effectLst/>
                <a:uLnTx/>
                <a:uFillTx/>
                <a:latin typeface="Calibri" panose="020F0502020204030204"/>
                <a:ea typeface="+mn-ea"/>
                <a:cs typeface="+mn-cs"/>
              </a:rPr>
              <a:t>Tipps für den Einstieg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rPr>
              <a:t>Um dem Moderationsteam eine Orientierung zu geben und für die Teilnehmenden den Ablauf transparent zu machen, bietet es sich an, diesen auf einer Pinnwand, einer Tafel oder einem Whiteboard im Vorfeld zu fixieren.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solidFill>
                  <a:prstClr val="black"/>
                </a:solidFill>
                <a:latin typeface="Calibri" panose="020F0502020204030204"/>
              </a:rPr>
              <a:t>Eine Sitzordnung für die Klassen kann durch Pylonen,</a:t>
            </a: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solidFill>
                  <a:prstClr val="black"/>
                </a:solidFill>
                <a:latin typeface="Calibri" panose="020F0502020204030204"/>
              </a:rPr>
              <a:t>die mit den jeweiligen Klassenstufen oder sogar mit den einzelnen Klassennummern (2a, 3b etc.)  beschriftet sind, leicht hergestellt werden.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solidFill>
                <a:prstClr val="black"/>
              </a:solidFill>
              <a:latin typeface="Calibri" panose="020F0502020204030204"/>
            </a:endParaRPr>
          </a:p>
          <a:p>
            <a:pPr lvl="0"/>
            <a:r>
              <a:rPr lang="de-DE" dirty="0">
                <a:solidFill>
                  <a:prstClr val="black"/>
                </a:solidFill>
                <a:latin typeface="Calibri" panose="020F0502020204030204"/>
              </a:rPr>
              <a:t>Die Kinder können auf so gekennzeichneten Matten oder Bänken sitzen.</a:t>
            </a:r>
          </a:p>
        </p:txBody>
      </p:sp>
      <p:sp>
        <p:nvSpPr>
          <p:cNvPr id="3" name="Textfeld 2">
            <a:extLst>
              <a:ext uri="{FF2B5EF4-FFF2-40B4-BE49-F238E27FC236}">
                <a16:creationId xmlns:a16="http://schemas.microsoft.com/office/drawing/2014/main" id="{58623E94-C3C3-42DD-8EAC-042CE63B6D55}"/>
              </a:ext>
            </a:extLst>
          </p:cNvPr>
          <p:cNvSpPr txBox="1"/>
          <p:nvPr/>
        </p:nvSpPr>
        <p:spPr>
          <a:xfrm>
            <a:off x="319645" y="1678266"/>
            <a:ext cx="556598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dirty="0">
                <a:ln>
                  <a:noFill/>
                </a:ln>
                <a:solidFill>
                  <a:prstClr val="black"/>
                </a:solidFill>
                <a:effectLst/>
                <a:uLnTx/>
                <a:uFillTx/>
                <a:latin typeface="Calibri" panose="020F0502020204030204"/>
                <a:ea typeface="+mn-ea"/>
                <a:cs typeface="+mn-cs"/>
              </a:rPr>
              <a:t>1. Allgemeines zur Moderation</a:t>
            </a:r>
          </a:p>
        </p:txBody>
      </p:sp>
      <p:pic>
        <p:nvPicPr>
          <p:cNvPr id="1026" name="Picture 2" descr="https://pimage.sport-thieme.de/zoom-generic/191-9400?scale=1150,1021">
            <a:extLst>
              <a:ext uri="{FF2B5EF4-FFF2-40B4-BE49-F238E27FC236}">
                <a16:creationId xmlns:a16="http://schemas.microsoft.com/office/drawing/2014/main" id="{55DF8458-792E-4FE2-A705-C4FB7EC246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85627" y="1576576"/>
            <a:ext cx="5231875" cy="4644821"/>
          </a:xfrm>
          <a:prstGeom prst="rect">
            <a:avLst/>
          </a:prstGeom>
          <a:noFill/>
          <a:extLst>
            <a:ext uri="{909E8E84-426E-40DD-AFC4-6F175D3DCCD1}">
              <a14:hiddenFill xmlns:a14="http://schemas.microsoft.com/office/drawing/2010/main">
                <a:solidFill>
                  <a:srgbClr val="FFFFFF"/>
                </a:solidFill>
              </a14:hiddenFill>
            </a:ext>
          </a:extLst>
        </p:spPr>
      </p:pic>
      <p:pic>
        <p:nvPicPr>
          <p:cNvPr id="5" name="Grafik 4">
            <a:extLst>
              <a:ext uri="{FF2B5EF4-FFF2-40B4-BE49-F238E27FC236}">
                <a16:creationId xmlns:a16="http://schemas.microsoft.com/office/drawing/2014/main" id="{8AF971D5-70BD-A033-5885-0C92D9486F44}"/>
              </a:ext>
            </a:extLst>
          </p:cNvPr>
          <p:cNvPicPr>
            <a:picLocks noChangeAspect="1"/>
          </p:cNvPicPr>
          <p:nvPr/>
        </p:nvPicPr>
        <p:blipFill>
          <a:blip r:embed="rId4"/>
          <a:stretch>
            <a:fillRect/>
          </a:stretch>
        </p:blipFill>
        <p:spPr>
          <a:xfrm>
            <a:off x="228131" y="50790"/>
            <a:ext cx="1103472" cy="1103472"/>
          </a:xfrm>
          <a:prstGeom prst="rect">
            <a:avLst/>
          </a:prstGeom>
        </p:spPr>
      </p:pic>
    </p:spTree>
    <p:extLst>
      <p:ext uri="{BB962C8B-B14F-4D97-AF65-F5344CB8AC3E}">
        <p14:creationId xmlns:p14="http://schemas.microsoft.com/office/powerpoint/2010/main" val="24023892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1ADEB8B-D36E-4EA4-8856-6D24380A403C}"/>
              </a:ext>
            </a:extLst>
          </p:cNvPr>
          <p:cNvSpPr>
            <a:spLocks noGrp="1"/>
          </p:cNvSpPr>
          <p:nvPr>
            <p:ph type="ctrTitle"/>
          </p:nvPr>
        </p:nvSpPr>
        <p:spPr>
          <a:xfrm>
            <a:off x="166255" y="1"/>
            <a:ext cx="11847729" cy="1302370"/>
          </a:xfrm>
        </p:spPr>
        <p:txBody>
          <a:bodyPr/>
          <a:lstStyle/>
          <a:p>
            <a:r>
              <a:rPr lang="de-DE" sz="2000" dirty="0">
                <a:solidFill>
                  <a:srgbClr val="4472C4">
                    <a:lumMod val="50000"/>
                  </a:srgbClr>
                </a:solidFill>
                <a:latin typeface="Calibri" panose="020F0502020204030204" pitchFamily="34" charset="0"/>
                <a:ea typeface="Times New Roman" panose="02020603050405020304" pitchFamily="18" charset="0"/>
                <a:cs typeface="Times New Roman" panose="02020603050405020304" pitchFamily="18" charset="0"/>
              </a:rPr>
              <a:t>                                                                                                Materialien Arbeitskreis MIT!</a:t>
            </a:r>
            <a:endParaRPr lang="de-DE" dirty="0"/>
          </a:p>
        </p:txBody>
      </p:sp>
      <p:sp>
        <p:nvSpPr>
          <p:cNvPr id="3" name="Textfeld 2">
            <a:extLst>
              <a:ext uri="{FF2B5EF4-FFF2-40B4-BE49-F238E27FC236}">
                <a16:creationId xmlns:a16="http://schemas.microsoft.com/office/drawing/2014/main" id="{CDED4B75-A346-4E2E-A254-CD3406B314B4}"/>
              </a:ext>
            </a:extLst>
          </p:cNvPr>
          <p:cNvSpPr txBox="1"/>
          <p:nvPr/>
        </p:nvSpPr>
        <p:spPr>
          <a:xfrm>
            <a:off x="200621" y="1690553"/>
            <a:ext cx="11991379" cy="547842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dirty="0">
                <a:ln>
                  <a:noFill/>
                </a:ln>
                <a:solidFill>
                  <a:prstClr val="black"/>
                </a:solidFill>
                <a:effectLst/>
                <a:uLnTx/>
                <a:uFillTx/>
                <a:latin typeface="Calibri" panose="020F0502020204030204"/>
                <a:ea typeface="MS Mincho" panose="02020609040205080304" pitchFamily="49" charset="-128"/>
                <a:cs typeface="Times New Roman" panose="02020603050405020304" pitchFamily="18" charset="0"/>
              </a:rPr>
              <a:t>Satzbausteine für die Moderation durch Schülerinnen und Schüler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400" b="0" i="0" u="none" strike="noStrike" kern="1200" cap="none" spc="0" normalizeH="0" baseline="0" noProof="0" dirty="0">
              <a:ln>
                <a:noFill/>
              </a:ln>
              <a:solidFill>
                <a:prstClr val="black"/>
              </a:solidFill>
              <a:effectLst/>
              <a:uLnTx/>
              <a:uFillTx/>
              <a:latin typeface="Calibri" panose="020F0502020204030204"/>
              <a:ea typeface="MS Mincho" panose="02020609040205080304" pitchFamily="49" charset="-128"/>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1800" b="0" i="0" u="none" strike="noStrike" kern="1200" cap="none" spc="0" normalizeH="0" baseline="0" noProof="0" dirty="0">
                <a:ln>
                  <a:noFill/>
                </a:ln>
                <a:solidFill>
                  <a:prstClr val="black"/>
                </a:solidFill>
                <a:effectLst/>
                <a:uLnTx/>
                <a:uFillTx/>
                <a:latin typeface="Calibri" panose="020F0502020204030204"/>
                <a:ea typeface="MS Mincho" panose="02020609040205080304" pitchFamily="49" charset="-128"/>
                <a:cs typeface="Times New Roman" panose="02020603050405020304" pitchFamily="18" charset="0"/>
              </a:rPr>
              <a:t>Die Moderation von Schulversammlungen kann zunehmend in die Hände von Schülerinnen und Schülern gelegt werden. Sie kann von einem festen oder wechselnden Team aus Klassensprecherinnen und Klassensprechern oder auch  Schülersprecherinnen oder Schülersprecher übernommen werden, wenn es solche an der Schule gibt.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de-DE" sz="1800" b="0" i="0" u="none" strike="noStrike" kern="1200" cap="none" spc="0" normalizeH="0" baseline="0" noProof="0" dirty="0">
              <a:ln>
                <a:noFill/>
              </a:ln>
              <a:solidFill>
                <a:prstClr val="black"/>
              </a:solidFill>
              <a:effectLst/>
              <a:uLnTx/>
              <a:uFillTx/>
              <a:latin typeface="Calibri" panose="020F0502020204030204"/>
              <a:ea typeface="MS Mincho" panose="02020609040205080304" pitchFamily="49" charset="-128"/>
              <a:cs typeface="Times New Roman" panose="02020603050405020304" pitchFamily="18" charset="0"/>
            </a:endParaRPr>
          </a:p>
          <a:p>
            <a:pPr marL="285750" indent="-285750">
              <a:spcAft>
                <a:spcPts val="0"/>
              </a:spcAft>
              <a:buFont typeface="Arial" panose="020B0604020202020204" pitchFamily="34" charset="0"/>
              <a:buChar char="•"/>
            </a:pPr>
            <a:r>
              <a:rPr kumimoji="0" lang="de-DE" sz="1800" b="0" i="0" u="none" strike="noStrike" kern="1200" cap="none" spc="0" normalizeH="0" baseline="0" noProof="0" dirty="0">
                <a:ln>
                  <a:noFill/>
                </a:ln>
                <a:solidFill>
                  <a:prstClr val="black"/>
                </a:solidFill>
                <a:effectLst/>
                <a:uLnTx/>
                <a:uFillTx/>
                <a:latin typeface="Calibri" panose="020F0502020204030204"/>
                <a:ea typeface="MS Mincho" panose="02020609040205080304" pitchFamily="49" charset="-128"/>
                <a:cs typeface="Times New Roman" panose="02020603050405020304" pitchFamily="18" charset="0"/>
              </a:rPr>
              <a:t>Um die Kinder bei der Leitung und Moderation der Versammlung zu unterstützen, bietet sich eine Moderationsmappe an, die man aufstellen und Seite für Seite umblättern kann. </a:t>
            </a:r>
          </a:p>
          <a:p>
            <a:pPr>
              <a:spcAft>
                <a:spcPts val="0"/>
              </a:spcAft>
            </a:pPr>
            <a:r>
              <a:rPr lang="de-DE" noProof="0" dirty="0">
                <a:solidFill>
                  <a:prstClr val="black"/>
                </a:solidFill>
                <a:latin typeface="Calibri" panose="020F0502020204030204"/>
                <a:ea typeface="MS Mincho" panose="02020609040205080304" pitchFamily="49" charset="-128"/>
                <a:cs typeface="Times New Roman" panose="02020603050405020304" pitchFamily="18" charset="0"/>
              </a:rPr>
              <a:t>     </a:t>
            </a:r>
            <a:r>
              <a:rPr kumimoji="0" lang="de-DE" sz="1800" b="0" i="0" u="none" strike="noStrike" kern="1200" cap="none" spc="0" normalizeH="0" baseline="0" noProof="0" dirty="0">
                <a:ln>
                  <a:noFill/>
                </a:ln>
                <a:solidFill>
                  <a:prstClr val="black"/>
                </a:solidFill>
                <a:effectLst/>
                <a:uLnTx/>
                <a:uFillTx/>
                <a:latin typeface="Calibri" panose="020F0502020204030204"/>
                <a:ea typeface="MS Mincho" panose="02020609040205080304" pitchFamily="49" charset="-128"/>
                <a:cs typeface="Times New Roman" panose="02020603050405020304" pitchFamily="18" charset="0"/>
              </a:rPr>
              <a:t>Vor jedem moderierenden Kind sollte eine Mappe stehen. </a:t>
            </a:r>
          </a:p>
          <a:p>
            <a:pPr>
              <a:spcAft>
                <a:spcPts val="0"/>
              </a:spcAft>
            </a:pPr>
            <a:r>
              <a:rPr lang="de-DE" dirty="0">
                <a:solidFill>
                  <a:prstClr val="black"/>
                </a:solidFill>
                <a:latin typeface="Calibri" panose="020F0502020204030204"/>
                <a:ea typeface="MS Mincho" panose="02020609040205080304" pitchFamily="49" charset="-128"/>
                <a:cs typeface="Times New Roman" panose="02020603050405020304" pitchFamily="18" charset="0"/>
              </a:rPr>
              <a:t>     </a:t>
            </a:r>
            <a:r>
              <a:rPr kumimoji="0" lang="de-DE" sz="1800" b="0" i="0" u="none" strike="noStrike" kern="1200" cap="none" spc="0" normalizeH="0" baseline="0" noProof="0" dirty="0">
                <a:ln>
                  <a:noFill/>
                </a:ln>
                <a:solidFill>
                  <a:prstClr val="black"/>
                </a:solidFill>
                <a:effectLst/>
                <a:uLnTx/>
                <a:uFillTx/>
                <a:latin typeface="Calibri" panose="020F0502020204030204"/>
                <a:ea typeface="MS Mincho" panose="02020609040205080304" pitchFamily="49" charset="-128"/>
                <a:cs typeface="Times New Roman" panose="02020603050405020304" pitchFamily="18" charset="0"/>
              </a:rPr>
              <a:t>Es können sich aber auch zwei Kinder eine Mappe teilen. </a:t>
            </a:r>
          </a:p>
          <a:p>
            <a:pPr marL="285750" indent="-285750">
              <a:spcAft>
                <a:spcPts val="0"/>
              </a:spcAft>
              <a:buFont typeface="Arial" panose="020B0604020202020204" pitchFamily="34" charset="0"/>
              <a:buChar char="•"/>
            </a:pPr>
            <a:endParaRPr lang="de-DE" dirty="0">
              <a:solidFill>
                <a:prstClr val="black"/>
              </a:solidFill>
              <a:latin typeface="Calibri" panose="020F0502020204030204"/>
              <a:ea typeface="MS Mincho" panose="02020609040205080304" pitchFamily="49" charset="-128"/>
              <a:cs typeface="Times New Roman" panose="02020603050405020304" pitchFamily="18" charset="0"/>
            </a:endParaRPr>
          </a:p>
          <a:p>
            <a:pPr marL="285750" indent="-285750">
              <a:spcAft>
                <a:spcPts val="0"/>
              </a:spcAft>
              <a:buFont typeface="Arial" panose="020B0604020202020204" pitchFamily="34" charset="0"/>
              <a:buChar char="•"/>
            </a:pPr>
            <a:r>
              <a:rPr lang="de-DE" dirty="0">
                <a:ea typeface="MS Mincho" panose="02020609040205080304" pitchFamily="49" charset="-128"/>
                <a:cs typeface="Times New Roman" panose="02020603050405020304" pitchFamily="18" charset="0"/>
              </a:rPr>
              <a:t>Die Schülerinnen und Schüler blättern Seite für Seite um und werden so durch die Veranstaltung geleitet und an wichtige Inhalte erinnert. Je öfter sie die Veranstaltungen moderieren, desto weniger brauchen sie die Mappe. </a:t>
            </a:r>
            <a:r>
              <a:rPr kumimoji="0" lang="de-DE" sz="1800" b="0" i="0" u="none" strike="noStrike" kern="1200" cap="none" spc="0" normalizeH="0" baseline="0" noProof="0" dirty="0">
                <a:ln>
                  <a:noFill/>
                </a:ln>
                <a:solidFill>
                  <a:prstClr val="black"/>
                </a:solidFill>
                <a:effectLst/>
                <a:uLnTx/>
                <a:uFillTx/>
                <a:latin typeface="Calibri" panose="020F0502020204030204"/>
                <a:ea typeface="MS Mincho" panose="02020609040205080304" pitchFamily="49" charset="-128"/>
                <a:cs typeface="Times New Roman" panose="02020603050405020304" pitchFamily="18" charset="0"/>
              </a:rPr>
              <a:t>Der Mappen-Inhalt sollte in mehrfacher Ausführung vorliegen, damit die Kinder ihn zur Vorbereitung mit nach Hause nehmen können.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de-DE" sz="1800" b="0" i="0" u="none" strike="noStrike" kern="1200" cap="none" spc="0" normalizeH="0" baseline="0" noProof="0" dirty="0">
              <a:ln>
                <a:noFill/>
              </a:ln>
              <a:solidFill>
                <a:prstClr val="black"/>
              </a:solidFill>
              <a:effectLst/>
              <a:uLnTx/>
              <a:uFillTx/>
              <a:latin typeface="Calibri" panose="020F0502020204030204"/>
              <a:ea typeface="MS Mincho" panose="02020609040205080304" pitchFamily="49" charset="-128"/>
              <a:cs typeface="Times New Roman" panose="02020603050405020304" pitchFamily="18" charset="0"/>
            </a:endParaRPr>
          </a:p>
          <a:p>
            <a:pPr marL="285750" lvl="0" indent="-285750">
              <a:buFont typeface="Arial" panose="020B0604020202020204" pitchFamily="34" charset="0"/>
              <a:buChar char="•"/>
            </a:pPr>
            <a:r>
              <a:rPr kumimoji="0" lang="de-DE" sz="1800" b="0" i="0" u="none" strike="noStrike" kern="1200" cap="none" spc="0" normalizeH="0" baseline="0" noProof="0" dirty="0">
                <a:ln>
                  <a:noFill/>
                </a:ln>
                <a:solidFill>
                  <a:prstClr val="black"/>
                </a:solidFill>
                <a:effectLst/>
                <a:uLnTx/>
                <a:uFillTx/>
                <a:latin typeface="Calibri" panose="020F0502020204030204"/>
                <a:ea typeface="MS Mincho" panose="02020609040205080304" pitchFamily="49" charset="-128"/>
                <a:cs typeface="Times New Roman" panose="02020603050405020304" pitchFamily="18" charset="0"/>
              </a:rPr>
              <a:t>Die Karten können natürlich auch einzeln ausgedruckt und lose verwendet werden. </a:t>
            </a:r>
            <a:r>
              <a:rPr lang="de-DE" dirty="0">
                <a:solidFill>
                  <a:prstClr val="black"/>
                </a:solidFill>
                <a:ea typeface="MS Mincho" panose="02020609040205080304" pitchFamily="49" charset="-128"/>
                <a:cs typeface="Times New Roman" panose="02020603050405020304" pitchFamily="18" charset="0"/>
              </a:rPr>
              <a:t>Sie orientieren sich an der Moderationsmappe bzw. den Moderationskarten der Klassensprecherversammlung, so dass den Moderierenden die Arbeit zusätzlich erleichtert wird. </a:t>
            </a:r>
            <a:endPar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2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6" name="Grafik 5">
            <a:extLst>
              <a:ext uri="{FF2B5EF4-FFF2-40B4-BE49-F238E27FC236}">
                <a16:creationId xmlns:a16="http://schemas.microsoft.com/office/drawing/2014/main" id="{3612EC67-AF78-4A6C-8E51-9B190E641858}"/>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49498" y="58673"/>
            <a:ext cx="1168923" cy="1185026"/>
          </a:xfrm>
          <a:prstGeom prst="rect">
            <a:avLst/>
          </a:prstGeom>
          <a:noFill/>
          <a:ln>
            <a:noFill/>
          </a:ln>
        </p:spPr>
      </p:pic>
      <p:sp>
        <p:nvSpPr>
          <p:cNvPr id="8" name="Textfeld 7">
            <a:extLst>
              <a:ext uri="{FF2B5EF4-FFF2-40B4-BE49-F238E27FC236}">
                <a16:creationId xmlns:a16="http://schemas.microsoft.com/office/drawing/2014/main" id="{9E35FBBA-FC9A-4132-A8C2-E0D00ACC47C9}"/>
              </a:ext>
            </a:extLst>
          </p:cNvPr>
          <p:cNvSpPr txBox="1"/>
          <p:nvPr/>
        </p:nvSpPr>
        <p:spPr>
          <a:xfrm>
            <a:off x="169594" y="1321221"/>
            <a:ext cx="556598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dirty="0">
                <a:ln>
                  <a:noFill/>
                </a:ln>
                <a:solidFill>
                  <a:prstClr val="black"/>
                </a:solidFill>
                <a:effectLst/>
                <a:uLnTx/>
                <a:uFillTx/>
                <a:latin typeface="Calibri" panose="020F0502020204030204"/>
                <a:ea typeface="+mn-ea"/>
                <a:cs typeface="+mn-cs"/>
              </a:rPr>
              <a:t>1. Allgemeines zur Moderation</a:t>
            </a:r>
          </a:p>
        </p:txBody>
      </p:sp>
      <p:pic>
        <p:nvPicPr>
          <p:cNvPr id="10" name="Grafik 9">
            <a:extLst>
              <a:ext uri="{FF2B5EF4-FFF2-40B4-BE49-F238E27FC236}">
                <a16:creationId xmlns:a16="http://schemas.microsoft.com/office/drawing/2014/main" id="{B7441C19-388D-48DF-9F74-340B92FFA665}"/>
              </a:ext>
            </a:extLst>
          </p:cNvPr>
          <p:cNvPicPr/>
          <p:nvPr/>
        </p:nvPicPr>
        <p:blipFill>
          <a:blip r:embed="rId3">
            <a:extLst>
              <a:ext uri="{28A0092B-C50C-407E-A947-70E740481C1C}">
                <a14:useLocalDpi xmlns:a14="http://schemas.microsoft.com/office/drawing/2010/main" val="0"/>
              </a:ext>
            </a:extLst>
          </a:blip>
          <a:stretch>
            <a:fillRect/>
          </a:stretch>
        </p:blipFill>
        <p:spPr>
          <a:xfrm>
            <a:off x="6205728" y="3584449"/>
            <a:ext cx="1389888" cy="1060704"/>
          </a:xfrm>
          <a:prstGeom prst="rect">
            <a:avLst/>
          </a:prstGeom>
        </p:spPr>
      </p:pic>
      <p:pic>
        <p:nvPicPr>
          <p:cNvPr id="12" name="Grafik 11">
            <a:extLst>
              <a:ext uri="{FF2B5EF4-FFF2-40B4-BE49-F238E27FC236}">
                <a16:creationId xmlns:a16="http://schemas.microsoft.com/office/drawing/2014/main" id="{6DE66E4C-56AA-4B48-AFDD-70B4D1530B44}"/>
              </a:ext>
            </a:extLst>
          </p:cNvPr>
          <p:cNvPicPr/>
          <p:nvPr/>
        </p:nvPicPr>
        <p:blipFill>
          <a:blip r:embed="rId4">
            <a:extLst>
              <a:ext uri="{28A0092B-C50C-407E-A947-70E740481C1C}">
                <a14:useLocalDpi xmlns:a14="http://schemas.microsoft.com/office/drawing/2010/main" val="0"/>
              </a:ext>
            </a:extLst>
          </a:blip>
          <a:stretch>
            <a:fillRect/>
          </a:stretch>
        </p:blipFill>
        <p:spPr>
          <a:xfrm rot="21174176">
            <a:off x="6655256" y="3769103"/>
            <a:ext cx="832104" cy="619496"/>
          </a:xfrm>
          <a:prstGeom prst="rect">
            <a:avLst/>
          </a:prstGeom>
        </p:spPr>
      </p:pic>
      <p:pic>
        <p:nvPicPr>
          <p:cNvPr id="4" name="Grafik 3">
            <a:extLst>
              <a:ext uri="{FF2B5EF4-FFF2-40B4-BE49-F238E27FC236}">
                <a16:creationId xmlns:a16="http://schemas.microsoft.com/office/drawing/2014/main" id="{CE07AD76-233D-3008-A144-B02056917401}"/>
              </a:ext>
            </a:extLst>
          </p:cNvPr>
          <p:cNvPicPr>
            <a:picLocks noChangeAspect="1"/>
          </p:cNvPicPr>
          <p:nvPr/>
        </p:nvPicPr>
        <p:blipFill>
          <a:blip r:embed="rId5"/>
          <a:stretch>
            <a:fillRect/>
          </a:stretch>
        </p:blipFill>
        <p:spPr>
          <a:xfrm>
            <a:off x="200621" y="58673"/>
            <a:ext cx="1103472" cy="1103472"/>
          </a:xfrm>
          <a:prstGeom prst="rect">
            <a:avLst/>
          </a:prstGeom>
        </p:spPr>
      </p:pic>
    </p:spTree>
    <p:extLst>
      <p:ext uri="{BB962C8B-B14F-4D97-AF65-F5344CB8AC3E}">
        <p14:creationId xmlns:p14="http://schemas.microsoft.com/office/powerpoint/2010/main" val="30423357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1ADEB8B-D36E-4EA4-8856-6D24380A403C}"/>
              </a:ext>
            </a:extLst>
          </p:cNvPr>
          <p:cNvSpPr>
            <a:spLocks noGrp="1"/>
          </p:cNvSpPr>
          <p:nvPr>
            <p:ph type="ctrTitle"/>
          </p:nvPr>
        </p:nvSpPr>
        <p:spPr>
          <a:xfrm>
            <a:off x="166255" y="1"/>
            <a:ext cx="11847729" cy="1302370"/>
          </a:xfrm>
        </p:spPr>
        <p:txBody>
          <a:bodyPr/>
          <a:lstStyle/>
          <a:p>
            <a:r>
              <a:rPr lang="de-DE" sz="2000" dirty="0">
                <a:solidFill>
                  <a:srgbClr val="4472C4">
                    <a:lumMod val="50000"/>
                  </a:srgbClr>
                </a:solidFill>
                <a:latin typeface="Calibri" panose="020F0502020204030204" pitchFamily="34" charset="0"/>
                <a:ea typeface="Times New Roman" panose="02020603050405020304" pitchFamily="18" charset="0"/>
                <a:cs typeface="Times New Roman" panose="02020603050405020304" pitchFamily="18" charset="0"/>
              </a:rPr>
              <a:t>                                                                                                Materialien Arbeitskreis MIT!</a:t>
            </a:r>
            <a:endParaRPr lang="de-DE" dirty="0"/>
          </a:p>
        </p:txBody>
      </p:sp>
      <p:sp>
        <p:nvSpPr>
          <p:cNvPr id="3" name="Textfeld 2">
            <a:extLst>
              <a:ext uri="{FF2B5EF4-FFF2-40B4-BE49-F238E27FC236}">
                <a16:creationId xmlns:a16="http://schemas.microsoft.com/office/drawing/2014/main" id="{CDED4B75-A346-4E2E-A254-CD3406B314B4}"/>
              </a:ext>
            </a:extLst>
          </p:cNvPr>
          <p:cNvSpPr txBox="1"/>
          <p:nvPr/>
        </p:nvSpPr>
        <p:spPr>
          <a:xfrm>
            <a:off x="344270" y="1402293"/>
            <a:ext cx="11847729" cy="369332"/>
          </a:xfrm>
          <a:prstGeom prst="rect">
            <a:avLst/>
          </a:prstGeom>
          <a:noFill/>
        </p:spPr>
        <p:txBody>
          <a:bodyPr wrap="square" rtlCol="0">
            <a:spAutoFit/>
          </a:bodyPr>
          <a:lstStyle/>
          <a:p>
            <a:pPr lvl="0">
              <a:defRPr/>
            </a:pPr>
            <a:r>
              <a:rPr lang="de-DE" b="1">
                <a:solidFill>
                  <a:prstClr val="black"/>
                </a:solidFill>
              </a:rPr>
              <a:t>2. Moderationsmappe bzw. Moderationskarten</a:t>
            </a:r>
            <a:endParaRPr kumimoji="0" lang="de-DE"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Rechteck: abgerundete Ecken 5">
            <a:extLst>
              <a:ext uri="{FF2B5EF4-FFF2-40B4-BE49-F238E27FC236}">
                <a16:creationId xmlns:a16="http://schemas.microsoft.com/office/drawing/2014/main" id="{EBDC757E-C051-45C0-BE97-957E53887E3F}"/>
              </a:ext>
            </a:extLst>
          </p:cNvPr>
          <p:cNvSpPr/>
          <p:nvPr/>
        </p:nvSpPr>
        <p:spPr bwMode="auto">
          <a:xfrm>
            <a:off x="557226" y="1826504"/>
            <a:ext cx="10796573" cy="4882263"/>
          </a:xfrm>
          <a:prstGeom prst="roundRect">
            <a:avLst>
              <a:gd name="adj" fmla="val 16667"/>
            </a:avLst>
          </a:prstGeom>
          <a:solidFill>
            <a:srgbClr val="FD6450">
              <a:alpha val="78039"/>
            </a:srgbClr>
          </a:solidFill>
          <a:ln w="12700" cap="flat" cmpd="sng" algn="ctr">
            <a:noFill/>
            <a:prstDash val="sysDash"/>
            <a:miter lim="800000"/>
          </a:ln>
          <a:effectLst/>
        </p:spPr>
        <p:txBody>
          <a:bodyPr rot="0">
            <a:prstTxWarp prst="textNoShape">
              <a:avLst/>
            </a:prstTxWarp>
            <a:noAutofit/>
          </a:bodyPr>
          <a:lstStyle/>
          <a:p>
            <a:pPr algn="ctr"/>
            <a:endParaRPr lang="de-DE" sz="60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Foliennummernplatzhalter 6">
            <a:extLst>
              <a:ext uri="{FF2B5EF4-FFF2-40B4-BE49-F238E27FC236}">
                <a16:creationId xmlns:a16="http://schemas.microsoft.com/office/drawing/2014/main" id="{49EFA596-7459-403C-9BE0-F07E231A22B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BEBBE3-06B1-4A23-8088-7BFEB056CD85}" type="slidenum">
              <a:rPr kumimoji="0" lang="de-D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de-D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0" name="Textfeld 9">
            <a:extLst>
              <a:ext uri="{FF2B5EF4-FFF2-40B4-BE49-F238E27FC236}">
                <a16:creationId xmlns:a16="http://schemas.microsoft.com/office/drawing/2014/main" id="{FD2E06B7-554E-C52B-16F9-024968A07E8A}"/>
              </a:ext>
            </a:extLst>
          </p:cNvPr>
          <p:cNvSpPr txBox="1"/>
          <p:nvPr/>
        </p:nvSpPr>
        <p:spPr>
          <a:xfrm>
            <a:off x="2523832" y="1892895"/>
            <a:ext cx="6639243" cy="1754326"/>
          </a:xfrm>
          <a:prstGeom prst="rect">
            <a:avLst/>
          </a:prstGeom>
          <a:noFill/>
        </p:spPr>
        <p:txBody>
          <a:bodyPr wrap="square" rtlCol="0">
            <a:spAutoFit/>
          </a:bodyPr>
          <a:lstStyle/>
          <a:p>
            <a:pPr algn="ctr"/>
            <a:r>
              <a:rPr lang="de-DE" sz="5400" dirty="0">
                <a:effectLst/>
                <a:latin typeface="Century Gothic" panose="020B0502020202020204" pitchFamily="34" charset="0"/>
                <a:ea typeface="MS Mincho" panose="02020609040205080304" pitchFamily="49" charset="-128"/>
                <a:cs typeface="Times New Roman" panose="02020603050405020304" pitchFamily="18" charset="0"/>
              </a:rPr>
              <a:t>Unsere Schulversammlung</a:t>
            </a:r>
          </a:p>
        </p:txBody>
      </p:sp>
      <p:pic>
        <p:nvPicPr>
          <p:cNvPr id="16" name="Grafik 15" descr="Ein Bild, das Fenster enthält.&#10;&#10;Automatisch generierte Beschreibung">
            <a:extLst>
              <a:ext uri="{FF2B5EF4-FFF2-40B4-BE49-F238E27FC236}">
                <a16:creationId xmlns:a16="http://schemas.microsoft.com/office/drawing/2014/main" id="{AC37B61E-9BA2-D11F-2629-F30037F788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04115" y="3647221"/>
            <a:ext cx="2870200" cy="2870200"/>
          </a:xfrm>
          <a:prstGeom prst="rect">
            <a:avLst/>
          </a:prstGeom>
        </p:spPr>
      </p:pic>
      <p:pic>
        <p:nvPicPr>
          <p:cNvPr id="11" name="Grafik 10">
            <a:extLst>
              <a:ext uri="{FF2B5EF4-FFF2-40B4-BE49-F238E27FC236}">
                <a16:creationId xmlns:a16="http://schemas.microsoft.com/office/drawing/2014/main" id="{38D3DBEE-E784-469A-8057-BDE8C623315D}"/>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69338" y="71070"/>
            <a:ext cx="1168923" cy="1185026"/>
          </a:xfrm>
          <a:prstGeom prst="rect">
            <a:avLst/>
          </a:prstGeom>
          <a:noFill/>
          <a:ln>
            <a:noFill/>
          </a:ln>
        </p:spPr>
      </p:pic>
      <p:pic>
        <p:nvPicPr>
          <p:cNvPr id="4" name="Grafik 3">
            <a:extLst>
              <a:ext uri="{FF2B5EF4-FFF2-40B4-BE49-F238E27FC236}">
                <a16:creationId xmlns:a16="http://schemas.microsoft.com/office/drawing/2014/main" id="{AD696D15-1034-3B5E-E224-D0E4EDB609C1}"/>
              </a:ext>
            </a:extLst>
          </p:cNvPr>
          <p:cNvPicPr>
            <a:picLocks noChangeAspect="1"/>
          </p:cNvPicPr>
          <p:nvPr/>
        </p:nvPicPr>
        <p:blipFill>
          <a:blip r:embed="rId4"/>
          <a:stretch>
            <a:fillRect/>
          </a:stretch>
        </p:blipFill>
        <p:spPr>
          <a:xfrm>
            <a:off x="178016" y="122771"/>
            <a:ext cx="1103472" cy="1103472"/>
          </a:xfrm>
          <a:prstGeom prst="rect">
            <a:avLst/>
          </a:prstGeom>
        </p:spPr>
      </p:pic>
    </p:spTree>
    <p:extLst>
      <p:ext uri="{BB962C8B-B14F-4D97-AF65-F5344CB8AC3E}">
        <p14:creationId xmlns:p14="http://schemas.microsoft.com/office/powerpoint/2010/main" val="1904987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1ADEB8B-D36E-4EA4-8856-6D24380A403C}"/>
              </a:ext>
            </a:extLst>
          </p:cNvPr>
          <p:cNvSpPr>
            <a:spLocks noGrp="1"/>
          </p:cNvSpPr>
          <p:nvPr>
            <p:ph type="ctrTitle"/>
          </p:nvPr>
        </p:nvSpPr>
        <p:spPr>
          <a:xfrm>
            <a:off x="166255" y="1"/>
            <a:ext cx="11847729" cy="1302370"/>
          </a:xfrm>
        </p:spPr>
        <p:txBody>
          <a:bodyPr/>
          <a:lstStyle/>
          <a:p>
            <a:r>
              <a:rPr lang="de-DE" sz="2000" dirty="0">
                <a:solidFill>
                  <a:srgbClr val="4472C4">
                    <a:lumMod val="50000"/>
                  </a:srgbClr>
                </a:solidFill>
                <a:latin typeface="Calibri" panose="020F0502020204030204" pitchFamily="34" charset="0"/>
                <a:ea typeface="Times New Roman" panose="02020603050405020304" pitchFamily="18" charset="0"/>
                <a:cs typeface="Times New Roman" panose="02020603050405020304" pitchFamily="18" charset="0"/>
              </a:rPr>
              <a:t>                                                                                                Materialien Arbeitskreis MIT!</a:t>
            </a:r>
            <a:endParaRPr lang="de-DE" dirty="0"/>
          </a:p>
        </p:txBody>
      </p:sp>
      <p:sp>
        <p:nvSpPr>
          <p:cNvPr id="3" name="Textfeld 2">
            <a:extLst>
              <a:ext uri="{FF2B5EF4-FFF2-40B4-BE49-F238E27FC236}">
                <a16:creationId xmlns:a16="http://schemas.microsoft.com/office/drawing/2014/main" id="{CDED4B75-A346-4E2E-A254-CD3406B314B4}"/>
              </a:ext>
            </a:extLst>
          </p:cNvPr>
          <p:cNvSpPr txBox="1"/>
          <p:nvPr/>
        </p:nvSpPr>
        <p:spPr>
          <a:xfrm>
            <a:off x="344270" y="1402293"/>
            <a:ext cx="11847729" cy="369332"/>
          </a:xfrm>
          <a:prstGeom prst="rect">
            <a:avLst/>
          </a:prstGeom>
          <a:noFill/>
        </p:spPr>
        <p:txBody>
          <a:bodyPr wrap="square" rtlCol="0">
            <a:spAutoFit/>
          </a:bodyPr>
          <a:lstStyle/>
          <a:p>
            <a:pPr lvl="0">
              <a:defRPr/>
            </a:pPr>
            <a:r>
              <a:rPr lang="de-DE" b="1">
                <a:solidFill>
                  <a:prstClr val="black"/>
                </a:solidFill>
              </a:rPr>
              <a:t>2. Moderationsmappe bzw. Moderationskarten</a:t>
            </a:r>
            <a:endParaRPr kumimoji="0" lang="de-DE"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Rechteck: abgerundete Ecken 5">
            <a:extLst>
              <a:ext uri="{FF2B5EF4-FFF2-40B4-BE49-F238E27FC236}">
                <a16:creationId xmlns:a16="http://schemas.microsoft.com/office/drawing/2014/main" id="{EBDC757E-C051-45C0-BE97-957E53887E3F}"/>
              </a:ext>
            </a:extLst>
          </p:cNvPr>
          <p:cNvSpPr/>
          <p:nvPr/>
        </p:nvSpPr>
        <p:spPr bwMode="auto">
          <a:xfrm>
            <a:off x="529366" y="1845050"/>
            <a:ext cx="10908631" cy="4810064"/>
          </a:xfrm>
          <a:prstGeom prst="roundRect">
            <a:avLst>
              <a:gd name="adj" fmla="val 16667"/>
            </a:avLst>
          </a:prstGeom>
          <a:solidFill>
            <a:srgbClr val="FD6450">
              <a:alpha val="78039"/>
            </a:srgbClr>
          </a:solidFill>
          <a:ln w="12700" cap="flat" cmpd="sng" algn="ctr">
            <a:noFill/>
            <a:prstDash val="sysDash"/>
            <a:miter lim="800000"/>
          </a:ln>
          <a:effectLst/>
        </p:spPr>
        <p:txBody>
          <a:bodyPr rot="0">
            <a:prstTxWarp prst="textNoShape">
              <a:avLst/>
            </a:prstTxWarp>
            <a:noAutofit/>
          </a:bodyPr>
          <a:lstStyle/>
          <a:p>
            <a:pPr algn="ctr"/>
            <a:endParaRPr lang="de-DE" sz="60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Foliennummernplatzhalter 6">
            <a:extLst>
              <a:ext uri="{FF2B5EF4-FFF2-40B4-BE49-F238E27FC236}">
                <a16:creationId xmlns:a16="http://schemas.microsoft.com/office/drawing/2014/main" id="{49EFA596-7459-403C-9BE0-F07E231A22B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BEBBE3-06B1-4A23-8088-7BFEB056CD85}" type="slidenum">
              <a:rPr kumimoji="0" lang="de-D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de-DE"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8" name="Textfeld 7">
            <a:extLst>
              <a:ext uri="{FF2B5EF4-FFF2-40B4-BE49-F238E27FC236}">
                <a16:creationId xmlns:a16="http://schemas.microsoft.com/office/drawing/2014/main" id="{2440FB58-E157-E677-CE04-29F25B8287FB}"/>
              </a:ext>
            </a:extLst>
          </p:cNvPr>
          <p:cNvSpPr txBox="1"/>
          <p:nvPr/>
        </p:nvSpPr>
        <p:spPr>
          <a:xfrm>
            <a:off x="3644002" y="2281797"/>
            <a:ext cx="3138255" cy="584775"/>
          </a:xfrm>
          <a:prstGeom prst="rect">
            <a:avLst/>
          </a:prstGeom>
          <a:noFill/>
        </p:spPr>
        <p:txBody>
          <a:bodyPr wrap="square" rtlCol="0">
            <a:spAutoFit/>
          </a:bodyPr>
          <a:lstStyle/>
          <a:p>
            <a:pPr marL="514350" indent="-514350">
              <a:buFont typeface="+mj-lt"/>
              <a:buAutoNum type="arabicPeriod"/>
            </a:pPr>
            <a:r>
              <a:rPr lang="de-DE" sz="3200" u="sng" dirty="0">
                <a:latin typeface="Century Gothic" panose="020B0502020202020204" pitchFamily="34" charset="0"/>
              </a:rPr>
              <a:t>Begrüßung</a:t>
            </a:r>
            <a:endParaRPr lang="de-DE" u="sng" dirty="0">
              <a:latin typeface="Century Gothic" panose="020B0502020202020204" pitchFamily="34" charset="0"/>
            </a:endParaRPr>
          </a:p>
        </p:txBody>
      </p:sp>
      <p:sp>
        <p:nvSpPr>
          <p:cNvPr id="10" name="Textfeld 9">
            <a:extLst>
              <a:ext uri="{FF2B5EF4-FFF2-40B4-BE49-F238E27FC236}">
                <a16:creationId xmlns:a16="http://schemas.microsoft.com/office/drawing/2014/main" id="{FD2E06B7-554E-C52B-16F9-024968A07E8A}"/>
              </a:ext>
            </a:extLst>
          </p:cNvPr>
          <p:cNvSpPr txBox="1"/>
          <p:nvPr/>
        </p:nvSpPr>
        <p:spPr>
          <a:xfrm>
            <a:off x="1296470" y="3546221"/>
            <a:ext cx="9109174" cy="2554545"/>
          </a:xfrm>
          <a:prstGeom prst="rect">
            <a:avLst/>
          </a:prstGeom>
          <a:noFill/>
        </p:spPr>
        <p:txBody>
          <a:bodyPr wrap="square" rtlCol="0">
            <a:spAutoFit/>
          </a:bodyPr>
          <a:lstStyle/>
          <a:p>
            <a:r>
              <a:rPr lang="de-DE" sz="3200" dirty="0">
                <a:effectLst/>
                <a:latin typeface="Century Gothic" panose="020B0502020202020204" pitchFamily="34" charset="0"/>
                <a:ea typeface="MS Mincho" panose="02020609040205080304" pitchFamily="49" charset="-128"/>
                <a:cs typeface="Times New Roman" panose="02020603050405020304" pitchFamily="18" charset="0"/>
              </a:rPr>
              <a:t>„Liebe Teilnehmerinnen und Teilnehmer,</a:t>
            </a:r>
          </a:p>
          <a:p>
            <a:r>
              <a:rPr lang="de-DE" sz="3200" dirty="0">
                <a:effectLst/>
                <a:latin typeface="Century Gothic" panose="020B0502020202020204" pitchFamily="34" charset="0"/>
                <a:ea typeface="MS Mincho" panose="02020609040205080304" pitchFamily="49" charset="-128"/>
                <a:cs typeface="Times New Roman" panose="02020603050405020304" pitchFamily="18" charset="0"/>
              </a:rPr>
              <a:t>ich begrüße euch herzlich zur</a:t>
            </a:r>
          </a:p>
          <a:p>
            <a:r>
              <a:rPr lang="de-DE" sz="3200" dirty="0">
                <a:effectLst/>
                <a:latin typeface="Century Gothic" panose="020B0502020202020204" pitchFamily="34" charset="0"/>
                <a:ea typeface="MS Mincho" panose="02020609040205080304" pitchFamily="49" charset="-128"/>
                <a:cs typeface="Times New Roman" panose="02020603050405020304" pitchFamily="18" charset="0"/>
              </a:rPr>
              <a:t> ___. Schulversammlung in diesem Schuljahr.“</a:t>
            </a:r>
          </a:p>
          <a:p>
            <a:endParaRPr lang="de-DE" sz="3200" dirty="0">
              <a:effectLst/>
              <a:latin typeface="Century Gothic" panose="020B0502020202020204" pitchFamily="34" charset="0"/>
              <a:ea typeface="MS Mincho" panose="02020609040205080304" pitchFamily="49" charset="-128"/>
              <a:cs typeface="Times New Roman" panose="02020603050405020304" pitchFamily="18" charset="0"/>
            </a:endParaRPr>
          </a:p>
          <a:p>
            <a:r>
              <a:rPr lang="de-DE" sz="3200" dirty="0">
                <a:effectLst/>
                <a:latin typeface="Century Gothic" panose="020B0502020202020204" pitchFamily="34" charset="0"/>
                <a:ea typeface="MS Mincho" panose="02020609040205080304" pitchFamily="49" charset="-128"/>
                <a:cs typeface="Times New Roman" panose="02020603050405020304" pitchFamily="18" charset="0"/>
              </a:rPr>
              <a:t>„Schön, dass ihr alle gekommen seid!“</a:t>
            </a:r>
          </a:p>
        </p:txBody>
      </p:sp>
      <p:pic>
        <p:nvPicPr>
          <p:cNvPr id="14" name="Grafik 13">
            <a:extLst>
              <a:ext uri="{FF2B5EF4-FFF2-40B4-BE49-F238E27FC236}">
                <a16:creationId xmlns:a16="http://schemas.microsoft.com/office/drawing/2014/main" id="{791B3D8D-DF91-0498-458B-2C47F2F253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58370" y="1871547"/>
            <a:ext cx="1701171" cy="1701171"/>
          </a:xfrm>
          <a:prstGeom prst="rect">
            <a:avLst/>
          </a:prstGeom>
        </p:spPr>
      </p:pic>
      <p:pic>
        <p:nvPicPr>
          <p:cNvPr id="11" name="Grafik 10">
            <a:extLst>
              <a:ext uri="{FF2B5EF4-FFF2-40B4-BE49-F238E27FC236}">
                <a16:creationId xmlns:a16="http://schemas.microsoft.com/office/drawing/2014/main" id="{1F8A4D56-CC1C-4A13-8F0E-6940CF437F3B}"/>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69338" y="58673"/>
            <a:ext cx="1168923" cy="1185026"/>
          </a:xfrm>
          <a:prstGeom prst="rect">
            <a:avLst/>
          </a:prstGeom>
          <a:noFill/>
          <a:ln>
            <a:noFill/>
          </a:ln>
        </p:spPr>
      </p:pic>
      <p:pic>
        <p:nvPicPr>
          <p:cNvPr id="4" name="Grafik 3">
            <a:extLst>
              <a:ext uri="{FF2B5EF4-FFF2-40B4-BE49-F238E27FC236}">
                <a16:creationId xmlns:a16="http://schemas.microsoft.com/office/drawing/2014/main" id="{E21F876F-1794-F518-4C1D-BEB06059FE12}"/>
              </a:ext>
            </a:extLst>
          </p:cNvPr>
          <p:cNvPicPr>
            <a:picLocks noChangeAspect="1"/>
          </p:cNvPicPr>
          <p:nvPr/>
        </p:nvPicPr>
        <p:blipFill>
          <a:blip r:embed="rId4"/>
          <a:stretch>
            <a:fillRect/>
          </a:stretch>
        </p:blipFill>
        <p:spPr>
          <a:xfrm>
            <a:off x="253739" y="99450"/>
            <a:ext cx="1103472" cy="1103472"/>
          </a:xfrm>
          <a:prstGeom prst="rect">
            <a:avLst/>
          </a:prstGeom>
        </p:spPr>
      </p:pic>
    </p:spTree>
    <p:extLst>
      <p:ext uri="{BB962C8B-B14F-4D97-AF65-F5344CB8AC3E}">
        <p14:creationId xmlns:p14="http://schemas.microsoft.com/office/powerpoint/2010/main" val="1547950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1ADEB8B-D36E-4EA4-8856-6D24380A403C}"/>
              </a:ext>
            </a:extLst>
          </p:cNvPr>
          <p:cNvSpPr>
            <a:spLocks noGrp="1"/>
          </p:cNvSpPr>
          <p:nvPr>
            <p:ph type="ctrTitle"/>
          </p:nvPr>
        </p:nvSpPr>
        <p:spPr>
          <a:xfrm>
            <a:off x="166255" y="1"/>
            <a:ext cx="11847729" cy="1302370"/>
          </a:xfrm>
        </p:spPr>
        <p:txBody>
          <a:bodyPr/>
          <a:lstStyle/>
          <a:p>
            <a:r>
              <a:rPr lang="de-DE" sz="2000" dirty="0">
                <a:solidFill>
                  <a:srgbClr val="4472C4">
                    <a:lumMod val="50000"/>
                  </a:srgbClr>
                </a:solidFill>
                <a:latin typeface="Calibri" panose="020F0502020204030204" pitchFamily="34" charset="0"/>
                <a:ea typeface="Times New Roman" panose="02020603050405020304" pitchFamily="18" charset="0"/>
                <a:cs typeface="Times New Roman" panose="02020603050405020304" pitchFamily="18" charset="0"/>
              </a:rPr>
              <a:t>                                                                                                Materialien Arbeitskreis MIT!</a:t>
            </a:r>
            <a:endParaRPr lang="de-DE" dirty="0"/>
          </a:p>
        </p:txBody>
      </p:sp>
      <p:sp>
        <p:nvSpPr>
          <p:cNvPr id="3" name="Textfeld 2">
            <a:extLst>
              <a:ext uri="{FF2B5EF4-FFF2-40B4-BE49-F238E27FC236}">
                <a16:creationId xmlns:a16="http://schemas.microsoft.com/office/drawing/2014/main" id="{CDED4B75-A346-4E2E-A254-CD3406B314B4}"/>
              </a:ext>
            </a:extLst>
          </p:cNvPr>
          <p:cNvSpPr txBox="1"/>
          <p:nvPr/>
        </p:nvSpPr>
        <p:spPr>
          <a:xfrm>
            <a:off x="344270" y="1402293"/>
            <a:ext cx="11847729" cy="369332"/>
          </a:xfrm>
          <a:prstGeom prst="rect">
            <a:avLst/>
          </a:prstGeom>
          <a:noFill/>
        </p:spPr>
        <p:txBody>
          <a:bodyPr wrap="square" rtlCol="0">
            <a:spAutoFit/>
          </a:bodyPr>
          <a:lstStyle/>
          <a:p>
            <a:pPr lvl="0">
              <a:defRPr/>
            </a:pPr>
            <a:r>
              <a:rPr lang="de-DE" b="1">
                <a:solidFill>
                  <a:prstClr val="black"/>
                </a:solidFill>
              </a:rPr>
              <a:t>2. Moderationsmappe bzw. Moderationskarten</a:t>
            </a:r>
            <a:endParaRPr kumimoji="0" lang="de-DE"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Rechteck: abgerundete Ecken 5">
            <a:extLst>
              <a:ext uri="{FF2B5EF4-FFF2-40B4-BE49-F238E27FC236}">
                <a16:creationId xmlns:a16="http://schemas.microsoft.com/office/drawing/2014/main" id="{EBDC757E-C051-45C0-BE97-957E53887E3F}"/>
              </a:ext>
            </a:extLst>
          </p:cNvPr>
          <p:cNvSpPr/>
          <p:nvPr/>
        </p:nvSpPr>
        <p:spPr bwMode="auto">
          <a:xfrm>
            <a:off x="529366" y="1792224"/>
            <a:ext cx="10908631" cy="4862890"/>
          </a:xfrm>
          <a:prstGeom prst="roundRect">
            <a:avLst>
              <a:gd name="adj" fmla="val 16667"/>
            </a:avLst>
          </a:prstGeom>
          <a:solidFill>
            <a:srgbClr val="FD6450">
              <a:alpha val="78039"/>
            </a:srgbClr>
          </a:solidFill>
          <a:ln w="12700" cap="flat" cmpd="sng" algn="ctr">
            <a:noFill/>
            <a:prstDash val="sysDash"/>
            <a:miter lim="800000"/>
          </a:ln>
          <a:effectLst/>
        </p:spPr>
        <p:txBody>
          <a:bodyPr rot="0">
            <a:prstTxWarp prst="textNoShape">
              <a:avLst/>
            </a:prstTxWarp>
            <a:noAutofit/>
          </a:bodyPr>
          <a:lstStyle/>
          <a:p>
            <a:pPr algn="ctr"/>
            <a:endParaRPr lang="de-DE" sz="60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Foliennummernplatzhalter 6">
            <a:extLst>
              <a:ext uri="{FF2B5EF4-FFF2-40B4-BE49-F238E27FC236}">
                <a16:creationId xmlns:a16="http://schemas.microsoft.com/office/drawing/2014/main" id="{49EFA596-7459-403C-9BE0-F07E231A22B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BEBBE3-06B1-4A23-8088-7BFEB056CD85}" type="slidenum">
              <a:rPr kumimoji="0" lang="de-D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de-D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Textfeld 7">
            <a:extLst>
              <a:ext uri="{FF2B5EF4-FFF2-40B4-BE49-F238E27FC236}">
                <a16:creationId xmlns:a16="http://schemas.microsoft.com/office/drawing/2014/main" id="{2440FB58-E157-E677-CE04-29F25B8287FB}"/>
              </a:ext>
            </a:extLst>
          </p:cNvPr>
          <p:cNvSpPr txBox="1"/>
          <p:nvPr/>
        </p:nvSpPr>
        <p:spPr>
          <a:xfrm>
            <a:off x="3654513" y="2242236"/>
            <a:ext cx="3138255" cy="584775"/>
          </a:xfrm>
          <a:prstGeom prst="rect">
            <a:avLst/>
          </a:prstGeom>
          <a:noFill/>
        </p:spPr>
        <p:txBody>
          <a:bodyPr wrap="square" rtlCol="0">
            <a:spAutoFit/>
          </a:bodyPr>
          <a:lstStyle/>
          <a:p>
            <a:pPr marL="514350" indent="-514350">
              <a:buFont typeface="+mj-lt"/>
              <a:buAutoNum type="arabicPeriod" startAt="2"/>
            </a:pPr>
            <a:r>
              <a:rPr lang="de-DE" sz="3200" u="sng" dirty="0">
                <a:latin typeface="Century Gothic" panose="020B0502020202020204" pitchFamily="34" charset="0"/>
              </a:rPr>
              <a:t>Ablaufplan</a:t>
            </a:r>
            <a:endParaRPr lang="de-DE" u="sng" dirty="0">
              <a:latin typeface="Century Gothic" panose="020B0502020202020204" pitchFamily="34" charset="0"/>
            </a:endParaRPr>
          </a:p>
        </p:txBody>
      </p:sp>
      <p:sp>
        <p:nvSpPr>
          <p:cNvPr id="10" name="Textfeld 9">
            <a:extLst>
              <a:ext uri="{FF2B5EF4-FFF2-40B4-BE49-F238E27FC236}">
                <a16:creationId xmlns:a16="http://schemas.microsoft.com/office/drawing/2014/main" id="{FD2E06B7-554E-C52B-16F9-024968A07E8A}"/>
              </a:ext>
            </a:extLst>
          </p:cNvPr>
          <p:cNvSpPr txBox="1"/>
          <p:nvPr/>
        </p:nvSpPr>
        <p:spPr>
          <a:xfrm>
            <a:off x="1294411" y="3700544"/>
            <a:ext cx="8895046" cy="1723549"/>
          </a:xfrm>
          <a:prstGeom prst="rect">
            <a:avLst/>
          </a:prstGeom>
          <a:noFill/>
        </p:spPr>
        <p:txBody>
          <a:bodyPr wrap="square" rtlCol="0">
            <a:spAutoFit/>
          </a:bodyPr>
          <a:lstStyle/>
          <a:p>
            <a:r>
              <a:rPr lang="de-DE" sz="3200" dirty="0">
                <a:effectLst/>
                <a:latin typeface="Century Gothic" panose="020B0502020202020204" pitchFamily="34" charset="0"/>
                <a:ea typeface="MS Mincho" panose="02020609040205080304" pitchFamily="49" charset="-128"/>
                <a:cs typeface="Times New Roman" panose="02020603050405020304" pitchFamily="18" charset="0"/>
              </a:rPr>
              <a:t>„Ich stelle euch nun die Tagesordnung für heute vor: ...“</a:t>
            </a:r>
          </a:p>
          <a:p>
            <a:endParaRPr lang="de-DE" sz="1000" dirty="0">
              <a:effectLst/>
              <a:latin typeface="Cambria" panose="02040503050406030204" pitchFamily="18" charset="0"/>
              <a:ea typeface="MS Mincho" panose="02020609040205080304" pitchFamily="49" charset="-128"/>
              <a:cs typeface="Times New Roman" panose="02020603050405020304" pitchFamily="18" charset="0"/>
            </a:endParaRPr>
          </a:p>
          <a:p>
            <a:r>
              <a:rPr lang="de-DE" sz="3200" dirty="0">
                <a:effectLst/>
                <a:latin typeface="Century Gothic" panose="020B0502020202020204" pitchFamily="34" charset="0"/>
                <a:ea typeface="MS Mincho" panose="02020609040205080304" pitchFamily="49" charset="-128"/>
                <a:cs typeface="Times New Roman" panose="02020603050405020304" pitchFamily="18" charset="0"/>
              </a:rPr>
              <a:t>(Besprechen und Zeigen des Ablaufplans.)</a:t>
            </a:r>
            <a:endParaRPr lang="de-DE" sz="3200" dirty="0">
              <a:effectLst/>
              <a:latin typeface="Cambria" panose="02040503050406030204" pitchFamily="18" charset="0"/>
              <a:ea typeface="MS Mincho" panose="02020609040205080304" pitchFamily="49" charset="-128"/>
              <a:cs typeface="Times New Roman" panose="02020603050405020304" pitchFamily="18" charset="0"/>
            </a:endParaRPr>
          </a:p>
        </p:txBody>
      </p:sp>
      <p:pic>
        <p:nvPicPr>
          <p:cNvPr id="12" name="Grafik 11" descr="Ein Bild, das Text enthält.&#10;&#10;Automatisch generierte Beschreibung">
            <a:extLst>
              <a:ext uri="{FF2B5EF4-FFF2-40B4-BE49-F238E27FC236}">
                <a16:creationId xmlns:a16="http://schemas.microsoft.com/office/drawing/2014/main" id="{BB82B8CA-2F3A-BDF2-8153-5F16F60F2C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67669" y="1863024"/>
            <a:ext cx="1842219" cy="1842219"/>
          </a:xfrm>
          <a:prstGeom prst="rect">
            <a:avLst/>
          </a:prstGeom>
        </p:spPr>
      </p:pic>
      <p:pic>
        <p:nvPicPr>
          <p:cNvPr id="11" name="Grafik 10">
            <a:extLst>
              <a:ext uri="{FF2B5EF4-FFF2-40B4-BE49-F238E27FC236}">
                <a16:creationId xmlns:a16="http://schemas.microsoft.com/office/drawing/2014/main" id="{70D22382-195D-4BBB-871F-535B2D1902D1}"/>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31787" y="58673"/>
            <a:ext cx="1168923" cy="1185026"/>
          </a:xfrm>
          <a:prstGeom prst="rect">
            <a:avLst/>
          </a:prstGeom>
          <a:noFill/>
          <a:ln>
            <a:noFill/>
          </a:ln>
        </p:spPr>
      </p:pic>
      <p:pic>
        <p:nvPicPr>
          <p:cNvPr id="4" name="Grafik 3">
            <a:extLst>
              <a:ext uri="{FF2B5EF4-FFF2-40B4-BE49-F238E27FC236}">
                <a16:creationId xmlns:a16="http://schemas.microsoft.com/office/drawing/2014/main" id="{DEAE3B96-72AF-6ACB-5929-07406D98F6F1}"/>
              </a:ext>
            </a:extLst>
          </p:cNvPr>
          <p:cNvPicPr>
            <a:picLocks noChangeAspect="1"/>
          </p:cNvPicPr>
          <p:nvPr/>
        </p:nvPicPr>
        <p:blipFill>
          <a:blip r:embed="rId4"/>
          <a:stretch>
            <a:fillRect/>
          </a:stretch>
        </p:blipFill>
        <p:spPr>
          <a:xfrm>
            <a:off x="240744" y="58673"/>
            <a:ext cx="1103472" cy="1103472"/>
          </a:xfrm>
          <a:prstGeom prst="rect">
            <a:avLst/>
          </a:prstGeom>
        </p:spPr>
      </p:pic>
    </p:spTree>
    <p:extLst>
      <p:ext uri="{BB962C8B-B14F-4D97-AF65-F5344CB8AC3E}">
        <p14:creationId xmlns:p14="http://schemas.microsoft.com/office/powerpoint/2010/main" val="3823605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1ADEB8B-D36E-4EA4-8856-6D24380A403C}"/>
              </a:ext>
            </a:extLst>
          </p:cNvPr>
          <p:cNvSpPr>
            <a:spLocks noGrp="1"/>
          </p:cNvSpPr>
          <p:nvPr>
            <p:ph type="ctrTitle"/>
          </p:nvPr>
        </p:nvSpPr>
        <p:spPr>
          <a:xfrm>
            <a:off x="166255" y="1"/>
            <a:ext cx="11847729" cy="1302370"/>
          </a:xfrm>
        </p:spPr>
        <p:txBody>
          <a:bodyPr/>
          <a:lstStyle/>
          <a:p>
            <a:r>
              <a:rPr lang="de-DE" sz="2000" dirty="0">
                <a:solidFill>
                  <a:srgbClr val="4472C4">
                    <a:lumMod val="50000"/>
                  </a:srgbClr>
                </a:solidFill>
                <a:latin typeface="Calibri" panose="020F0502020204030204" pitchFamily="34" charset="0"/>
                <a:ea typeface="Times New Roman" panose="02020603050405020304" pitchFamily="18" charset="0"/>
                <a:cs typeface="Times New Roman" panose="02020603050405020304" pitchFamily="18" charset="0"/>
              </a:rPr>
              <a:t>                                                                                                Materialien Arbeitskreis MIT!</a:t>
            </a:r>
            <a:endParaRPr lang="de-DE" dirty="0"/>
          </a:p>
        </p:txBody>
      </p:sp>
      <p:sp>
        <p:nvSpPr>
          <p:cNvPr id="3" name="Textfeld 2">
            <a:extLst>
              <a:ext uri="{FF2B5EF4-FFF2-40B4-BE49-F238E27FC236}">
                <a16:creationId xmlns:a16="http://schemas.microsoft.com/office/drawing/2014/main" id="{CDED4B75-A346-4E2E-A254-CD3406B314B4}"/>
              </a:ext>
            </a:extLst>
          </p:cNvPr>
          <p:cNvSpPr txBox="1"/>
          <p:nvPr/>
        </p:nvSpPr>
        <p:spPr>
          <a:xfrm>
            <a:off x="344270" y="1402293"/>
            <a:ext cx="11847729" cy="369332"/>
          </a:xfrm>
          <a:prstGeom prst="rect">
            <a:avLst/>
          </a:prstGeom>
          <a:noFill/>
        </p:spPr>
        <p:txBody>
          <a:bodyPr wrap="square" rtlCol="0">
            <a:spAutoFit/>
          </a:bodyPr>
          <a:lstStyle/>
          <a:p>
            <a:pPr lvl="0">
              <a:defRPr/>
            </a:pPr>
            <a:r>
              <a:rPr lang="de-DE" b="1">
                <a:solidFill>
                  <a:prstClr val="black"/>
                </a:solidFill>
              </a:rPr>
              <a:t>2. Moderationsmappe bzw. Moderationskarten</a:t>
            </a:r>
            <a:endParaRPr kumimoji="0" lang="de-DE"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Rechteck: abgerundete Ecken 5">
            <a:extLst>
              <a:ext uri="{FF2B5EF4-FFF2-40B4-BE49-F238E27FC236}">
                <a16:creationId xmlns:a16="http://schemas.microsoft.com/office/drawing/2014/main" id="{EBDC757E-C051-45C0-BE97-957E53887E3F}"/>
              </a:ext>
            </a:extLst>
          </p:cNvPr>
          <p:cNvSpPr/>
          <p:nvPr/>
        </p:nvSpPr>
        <p:spPr bwMode="auto">
          <a:xfrm>
            <a:off x="256032" y="1730021"/>
            <a:ext cx="11487733" cy="4715603"/>
          </a:xfrm>
          <a:prstGeom prst="roundRect">
            <a:avLst>
              <a:gd name="adj" fmla="val 16667"/>
            </a:avLst>
          </a:prstGeom>
          <a:solidFill>
            <a:srgbClr val="FD6450">
              <a:alpha val="78039"/>
            </a:srgbClr>
          </a:solidFill>
          <a:ln w="12700" cap="flat" cmpd="sng" algn="ctr">
            <a:noFill/>
            <a:prstDash val="sysDash"/>
            <a:miter lim="800000"/>
          </a:ln>
          <a:effectLst/>
        </p:spPr>
        <p:txBody>
          <a:bodyPr rot="0">
            <a:prstTxWarp prst="textNoShape">
              <a:avLst/>
            </a:prstTxWarp>
            <a:noAutofit/>
          </a:bodyPr>
          <a:lstStyle/>
          <a:p>
            <a:pPr algn="ctr"/>
            <a:endParaRPr lang="de-DE" sz="60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Foliennummernplatzhalter 6">
            <a:extLst>
              <a:ext uri="{FF2B5EF4-FFF2-40B4-BE49-F238E27FC236}">
                <a16:creationId xmlns:a16="http://schemas.microsoft.com/office/drawing/2014/main" id="{49EFA596-7459-403C-9BE0-F07E231A22B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BEBBE3-06B1-4A23-8088-7BFEB056CD85}" type="slidenum">
              <a:rPr kumimoji="0" lang="de-D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de-D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Textfeld 7">
            <a:extLst>
              <a:ext uri="{FF2B5EF4-FFF2-40B4-BE49-F238E27FC236}">
                <a16:creationId xmlns:a16="http://schemas.microsoft.com/office/drawing/2014/main" id="{2440FB58-E157-E677-CE04-29F25B8287FB}"/>
              </a:ext>
            </a:extLst>
          </p:cNvPr>
          <p:cNvSpPr txBox="1"/>
          <p:nvPr/>
        </p:nvSpPr>
        <p:spPr>
          <a:xfrm>
            <a:off x="1294411" y="1952702"/>
            <a:ext cx="6858460" cy="584775"/>
          </a:xfrm>
          <a:prstGeom prst="rect">
            <a:avLst/>
          </a:prstGeom>
          <a:noFill/>
        </p:spPr>
        <p:txBody>
          <a:bodyPr wrap="square" rtlCol="0">
            <a:spAutoFit/>
          </a:bodyPr>
          <a:lstStyle/>
          <a:p>
            <a:r>
              <a:rPr lang="de-DE" sz="3200" dirty="0">
                <a:latin typeface="Century Gothic" panose="020B0502020202020204" pitchFamily="34" charset="0"/>
              </a:rPr>
              <a:t>Heute steht auf dem Programm:</a:t>
            </a:r>
          </a:p>
        </p:txBody>
      </p:sp>
      <p:sp>
        <p:nvSpPr>
          <p:cNvPr id="13" name="Textfeld 12">
            <a:extLst>
              <a:ext uri="{FF2B5EF4-FFF2-40B4-BE49-F238E27FC236}">
                <a16:creationId xmlns:a16="http://schemas.microsoft.com/office/drawing/2014/main" id="{EBFD51E4-C328-43AC-B15C-795498F780CC}"/>
              </a:ext>
            </a:extLst>
          </p:cNvPr>
          <p:cNvSpPr txBox="1"/>
          <p:nvPr/>
        </p:nvSpPr>
        <p:spPr>
          <a:xfrm>
            <a:off x="1294411" y="3027478"/>
            <a:ext cx="7219511" cy="523220"/>
          </a:xfrm>
          <a:prstGeom prst="rect">
            <a:avLst/>
          </a:prstGeom>
          <a:noFill/>
        </p:spPr>
        <p:txBody>
          <a:bodyPr wrap="square" rtlCol="0">
            <a:spAutoFit/>
          </a:bodyPr>
          <a:lstStyle/>
          <a:p>
            <a:r>
              <a:rPr lang="de-DE" sz="2800" dirty="0">
                <a:latin typeface="Century Gothic" panose="020B0502020202020204" pitchFamily="34" charset="0"/>
              </a:rPr>
              <a:t>Begrüßung mit Ablauf</a:t>
            </a:r>
          </a:p>
        </p:txBody>
      </p:sp>
      <p:sp>
        <p:nvSpPr>
          <p:cNvPr id="14" name="Textfeld 13">
            <a:extLst>
              <a:ext uri="{FF2B5EF4-FFF2-40B4-BE49-F238E27FC236}">
                <a16:creationId xmlns:a16="http://schemas.microsoft.com/office/drawing/2014/main" id="{7D6B168E-9471-C771-8CF3-1C26E36EB58A}"/>
              </a:ext>
            </a:extLst>
          </p:cNvPr>
          <p:cNvSpPr txBox="1"/>
          <p:nvPr/>
        </p:nvSpPr>
        <p:spPr>
          <a:xfrm>
            <a:off x="1316145" y="3668759"/>
            <a:ext cx="6858460" cy="523220"/>
          </a:xfrm>
          <a:prstGeom prst="rect">
            <a:avLst/>
          </a:prstGeom>
          <a:noFill/>
        </p:spPr>
        <p:txBody>
          <a:bodyPr wrap="square" rtlCol="0">
            <a:spAutoFit/>
          </a:bodyPr>
          <a:lstStyle/>
          <a:p>
            <a:r>
              <a:rPr lang="de-DE" sz="2800" dirty="0">
                <a:latin typeface="Century Gothic" panose="020B0502020202020204" pitchFamily="34" charset="0"/>
              </a:rPr>
              <a:t>Neues von der Schulleitung</a:t>
            </a:r>
          </a:p>
        </p:txBody>
      </p:sp>
      <p:sp>
        <p:nvSpPr>
          <p:cNvPr id="15" name="Textfeld 14">
            <a:extLst>
              <a:ext uri="{FF2B5EF4-FFF2-40B4-BE49-F238E27FC236}">
                <a16:creationId xmlns:a16="http://schemas.microsoft.com/office/drawing/2014/main" id="{DC7DB999-146C-785E-7311-218AF7CE51A9}"/>
              </a:ext>
            </a:extLst>
          </p:cNvPr>
          <p:cNvSpPr txBox="1"/>
          <p:nvPr/>
        </p:nvSpPr>
        <p:spPr>
          <a:xfrm>
            <a:off x="1266786" y="4343960"/>
            <a:ext cx="10346489" cy="523220"/>
          </a:xfrm>
          <a:prstGeom prst="rect">
            <a:avLst/>
          </a:prstGeom>
          <a:noFill/>
        </p:spPr>
        <p:txBody>
          <a:bodyPr wrap="square" rtlCol="0">
            <a:spAutoFit/>
          </a:bodyPr>
          <a:lstStyle/>
          <a:p>
            <a:r>
              <a:rPr lang="de-DE" sz="2800" dirty="0">
                <a:latin typeface="Century Gothic" panose="020B0502020202020204" pitchFamily="34" charset="0"/>
              </a:rPr>
              <a:t>Themen und Beschlüsse aus der Klassensprecherkonferenz</a:t>
            </a:r>
          </a:p>
        </p:txBody>
      </p:sp>
      <p:pic>
        <p:nvPicPr>
          <p:cNvPr id="20" name="Grafik 19" descr="Ein Bild, das Text, Schild enthält.&#10;&#10;Automatisch generierte Beschreibung">
            <a:extLst>
              <a:ext uri="{FF2B5EF4-FFF2-40B4-BE49-F238E27FC236}">
                <a16:creationId xmlns:a16="http://schemas.microsoft.com/office/drawing/2014/main" id="{0810CC45-9104-BD5B-AE5F-305085060A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35880" y="1958382"/>
            <a:ext cx="2100658" cy="2100658"/>
          </a:xfrm>
          <a:prstGeom prst="rect">
            <a:avLst/>
          </a:prstGeom>
        </p:spPr>
      </p:pic>
      <p:pic>
        <p:nvPicPr>
          <p:cNvPr id="24" name="Grafik 23" descr="Ein Bild, das Text enthält.&#10;&#10;Automatisch generierte Beschreibung">
            <a:extLst>
              <a:ext uri="{FF2B5EF4-FFF2-40B4-BE49-F238E27FC236}">
                <a16:creationId xmlns:a16="http://schemas.microsoft.com/office/drawing/2014/main" id="{F296A1D2-A2CD-F7D3-3BB5-1A44BCC2F8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595913" y="2978107"/>
            <a:ext cx="523220" cy="523220"/>
          </a:xfrm>
          <a:prstGeom prst="rect">
            <a:avLst/>
          </a:prstGeom>
        </p:spPr>
      </p:pic>
      <p:pic>
        <p:nvPicPr>
          <p:cNvPr id="27" name="Grafik 26" descr="Ein Bild, das Text enthält.&#10;&#10;Automatisch generierte Beschreibung">
            <a:extLst>
              <a:ext uri="{FF2B5EF4-FFF2-40B4-BE49-F238E27FC236}">
                <a16:creationId xmlns:a16="http://schemas.microsoft.com/office/drawing/2014/main" id="{B26836DA-6AA2-28FC-FBD1-A9AEFC4557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572385" y="3682101"/>
            <a:ext cx="523220" cy="523220"/>
          </a:xfrm>
          <a:prstGeom prst="rect">
            <a:avLst/>
          </a:prstGeom>
        </p:spPr>
      </p:pic>
      <p:pic>
        <p:nvPicPr>
          <p:cNvPr id="28" name="Grafik 27" descr="Ein Bild, das Text enthält.&#10;&#10;Automatisch generierte Beschreibung">
            <a:extLst>
              <a:ext uri="{FF2B5EF4-FFF2-40B4-BE49-F238E27FC236}">
                <a16:creationId xmlns:a16="http://schemas.microsoft.com/office/drawing/2014/main" id="{76270CFF-D730-4503-01B8-FAC85FF52D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618440" y="4397834"/>
            <a:ext cx="523220" cy="523220"/>
          </a:xfrm>
          <a:prstGeom prst="rect">
            <a:avLst/>
          </a:prstGeom>
        </p:spPr>
      </p:pic>
      <p:sp>
        <p:nvSpPr>
          <p:cNvPr id="29" name="Textfeld 28">
            <a:extLst>
              <a:ext uri="{FF2B5EF4-FFF2-40B4-BE49-F238E27FC236}">
                <a16:creationId xmlns:a16="http://schemas.microsoft.com/office/drawing/2014/main" id="{4CA17675-4DFE-5E90-4EC4-BC89D9611635}"/>
              </a:ext>
            </a:extLst>
          </p:cNvPr>
          <p:cNvSpPr txBox="1"/>
          <p:nvPr/>
        </p:nvSpPr>
        <p:spPr>
          <a:xfrm>
            <a:off x="1225329" y="5027055"/>
            <a:ext cx="11753087" cy="954107"/>
          </a:xfrm>
          <a:prstGeom prst="rect">
            <a:avLst/>
          </a:prstGeom>
          <a:noFill/>
        </p:spPr>
        <p:txBody>
          <a:bodyPr wrap="square" rtlCol="0">
            <a:spAutoFit/>
          </a:bodyPr>
          <a:lstStyle/>
          <a:p>
            <a:r>
              <a:rPr lang="de-DE" sz="2800" dirty="0">
                <a:latin typeface="Century Gothic" panose="020B0502020202020204" pitchFamily="34" charset="0"/>
              </a:rPr>
              <a:t>Vorstellung von Schülersprecherinnen und Schülersprechern    AGs/Aktionen etc.</a:t>
            </a:r>
          </a:p>
        </p:txBody>
      </p:sp>
      <p:pic>
        <p:nvPicPr>
          <p:cNvPr id="31" name="Grafik 30" descr="Ein Bild, das Text enthält.&#10;&#10;Automatisch generierte Beschreibung">
            <a:extLst>
              <a:ext uri="{FF2B5EF4-FFF2-40B4-BE49-F238E27FC236}">
                <a16:creationId xmlns:a16="http://schemas.microsoft.com/office/drawing/2014/main" id="{A39B0AA6-D2D3-3A53-9A07-6512527BFA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572385" y="5027055"/>
            <a:ext cx="523220" cy="523220"/>
          </a:xfrm>
          <a:prstGeom prst="rect">
            <a:avLst/>
          </a:prstGeom>
        </p:spPr>
      </p:pic>
      <p:pic>
        <p:nvPicPr>
          <p:cNvPr id="18" name="Grafik 17">
            <a:extLst>
              <a:ext uri="{FF2B5EF4-FFF2-40B4-BE49-F238E27FC236}">
                <a16:creationId xmlns:a16="http://schemas.microsoft.com/office/drawing/2014/main" id="{E0410357-7AAA-4853-BF3C-D34F15598FF0}"/>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69338" y="57392"/>
            <a:ext cx="1168923" cy="1185026"/>
          </a:xfrm>
          <a:prstGeom prst="rect">
            <a:avLst/>
          </a:prstGeom>
          <a:noFill/>
          <a:ln>
            <a:noFill/>
          </a:ln>
        </p:spPr>
      </p:pic>
      <p:pic>
        <p:nvPicPr>
          <p:cNvPr id="4" name="Grafik 3">
            <a:extLst>
              <a:ext uri="{FF2B5EF4-FFF2-40B4-BE49-F238E27FC236}">
                <a16:creationId xmlns:a16="http://schemas.microsoft.com/office/drawing/2014/main" id="{D7956F33-5725-9BC1-908D-B96D4F65F853}"/>
              </a:ext>
            </a:extLst>
          </p:cNvPr>
          <p:cNvPicPr>
            <a:picLocks noChangeAspect="1"/>
          </p:cNvPicPr>
          <p:nvPr/>
        </p:nvPicPr>
        <p:blipFill>
          <a:blip r:embed="rId5"/>
          <a:stretch>
            <a:fillRect/>
          </a:stretch>
        </p:blipFill>
        <p:spPr>
          <a:xfrm>
            <a:off x="253739" y="84996"/>
            <a:ext cx="1103472" cy="1103472"/>
          </a:xfrm>
          <a:prstGeom prst="rect">
            <a:avLst/>
          </a:prstGeom>
        </p:spPr>
      </p:pic>
    </p:spTree>
    <p:extLst>
      <p:ext uri="{BB962C8B-B14F-4D97-AF65-F5344CB8AC3E}">
        <p14:creationId xmlns:p14="http://schemas.microsoft.com/office/powerpoint/2010/main" val="1748916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1ADEB8B-D36E-4EA4-8856-6D24380A403C}"/>
              </a:ext>
            </a:extLst>
          </p:cNvPr>
          <p:cNvSpPr>
            <a:spLocks noGrp="1"/>
          </p:cNvSpPr>
          <p:nvPr>
            <p:ph type="ctrTitle"/>
          </p:nvPr>
        </p:nvSpPr>
        <p:spPr>
          <a:xfrm>
            <a:off x="166255" y="1"/>
            <a:ext cx="11847729" cy="1302370"/>
          </a:xfrm>
        </p:spPr>
        <p:txBody>
          <a:bodyPr/>
          <a:lstStyle/>
          <a:p>
            <a:r>
              <a:rPr lang="de-DE" sz="2000" dirty="0">
                <a:solidFill>
                  <a:srgbClr val="4472C4">
                    <a:lumMod val="50000"/>
                  </a:srgbClr>
                </a:solidFill>
                <a:latin typeface="Calibri" panose="020F0502020204030204" pitchFamily="34" charset="0"/>
                <a:ea typeface="Times New Roman" panose="02020603050405020304" pitchFamily="18" charset="0"/>
                <a:cs typeface="Times New Roman" panose="02020603050405020304" pitchFamily="18" charset="0"/>
              </a:rPr>
              <a:t>                                                                                                Materialien Arbeitskreis MIT!</a:t>
            </a:r>
            <a:endParaRPr lang="de-DE" dirty="0"/>
          </a:p>
        </p:txBody>
      </p:sp>
      <p:sp>
        <p:nvSpPr>
          <p:cNvPr id="3" name="Textfeld 2">
            <a:extLst>
              <a:ext uri="{FF2B5EF4-FFF2-40B4-BE49-F238E27FC236}">
                <a16:creationId xmlns:a16="http://schemas.microsoft.com/office/drawing/2014/main" id="{CDED4B75-A346-4E2E-A254-CD3406B314B4}"/>
              </a:ext>
            </a:extLst>
          </p:cNvPr>
          <p:cNvSpPr txBox="1"/>
          <p:nvPr/>
        </p:nvSpPr>
        <p:spPr>
          <a:xfrm>
            <a:off x="344270" y="1402293"/>
            <a:ext cx="11847729" cy="369332"/>
          </a:xfrm>
          <a:prstGeom prst="rect">
            <a:avLst/>
          </a:prstGeom>
          <a:noFill/>
        </p:spPr>
        <p:txBody>
          <a:bodyPr wrap="square" rtlCol="0">
            <a:spAutoFit/>
          </a:bodyPr>
          <a:lstStyle/>
          <a:p>
            <a:pPr lvl="0">
              <a:defRPr/>
            </a:pPr>
            <a:r>
              <a:rPr lang="de-DE" b="1">
                <a:solidFill>
                  <a:prstClr val="black"/>
                </a:solidFill>
              </a:rPr>
              <a:t>2. Moderationsmappe bzw. Moderationskarten</a:t>
            </a:r>
            <a:endParaRPr kumimoji="0" lang="de-DE"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Rechteck: abgerundete Ecken 5">
            <a:extLst>
              <a:ext uri="{FF2B5EF4-FFF2-40B4-BE49-F238E27FC236}">
                <a16:creationId xmlns:a16="http://schemas.microsoft.com/office/drawing/2014/main" id="{EBDC757E-C051-45C0-BE97-957E53887E3F}"/>
              </a:ext>
            </a:extLst>
          </p:cNvPr>
          <p:cNvSpPr/>
          <p:nvPr/>
        </p:nvSpPr>
        <p:spPr bwMode="auto">
          <a:xfrm>
            <a:off x="612155" y="1730021"/>
            <a:ext cx="10889563" cy="4868004"/>
          </a:xfrm>
          <a:prstGeom prst="roundRect">
            <a:avLst>
              <a:gd name="adj" fmla="val 16667"/>
            </a:avLst>
          </a:prstGeom>
          <a:solidFill>
            <a:srgbClr val="FD6450">
              <a:alpha val="78039"/>
            </a:srgbClr>
          </a:solidFill>
          <a:ln w="12700" cap="flat" cmpd="sng" algn="ctr">
            <a:noFill/>
            <a:prstDash val="sysDash"/>
            <a:miter lim="800000"/>
          </a:ln>
          <a:effectLst/>
        </p:spPr>
        <p:txBody>
          <a:bodyPr rot="0">
            <a:prstTxWarp prst="textNoShape">
              <a:avLst/>
            </a:prstTxWarp>
            <a:noAutofit/>
          </a:bodyPr>
          <a:lstStyle/>
          <a:p>
            <a:pPr algn="ctr"/>
            <a:endParaRPr lang="de-DE" sz="60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Foliennummernplatzhalter 6">
            <a:extLst>
              <a:ext uri="{FF2B5EF4-FFF2-40B4-BE49-F238E27FC236}">
                <a16:creationId xmlns:a16="http://schemas.microsoft.com/office/drawing/2014/main" id="{49EFA596-7459-403C-9BE0-F07E231A22B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BEBBE3-06B1-4A23-8088-7BFEB056CD85}" type="slidenum">
              <a:rPr kumimoji="0" lang="de-D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de-D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3" name="Textfeld 12">
            <a:extLst>
              <a:ext uri="{FF2B5EF4-FFF2-40B4-BE49-F238E27FC236}">
                <a16:creationId xmlns:a16="http://schemas.microsoft.com/office/drawing/2014/main" id="{EBFD51E4-C328-43AC-B15C-795498F780CC}"/>
              </a:ext>
            </a:extLst>
          </p:cNvPr>
          <p:cNvSpPr txBox="1"/>
          <p:nvPr/>
        </p:nvSpPr>
        <p:spPr>
          <a:xfrm>
            <a:off x="1655462" y="3027478"/>
            <a:ext cx="6858460" cy="523220"/>
          </a:xfrm>
          <a:prstGeom prst="rect">
            <a:avLst/>
          </a:prstGeom>
          <a:noFill/>
        </p:spPr>
        <p:txBody>
          <a:bodyPr wrap="square" rtlCol="0">
            <a:spAutoFit/>
          </a:bodyPr>
          <a:lstStyle/>
          <a:p>
            <a:r>
              <a:rPr lang="de-DE" sz="2800" dirty="0">
                <a:latin typeface="Century Gothic" panose="020B0502020202020204" pitchFamily="34" charset="0"/>
              </a:rPr>
              <a:t>Ehrungen und Würdigungen</a:t>
            </a:r>
          </a:p>
        </p:txBody>
      </p:sp>
      <p:sp>
        <p:nvSpPr>
          <p:cNvPr id="14" name="Textfeld 13">
            <a:extLst>
              <a:ext uri="{FF2B5EF4-FFF2-40B4-BE49-F238E27FC236}">
                <a16:creationId xmlns:a16="http://schemas.microsoft.com/office/drawing/2014/main" id="{7D6B168E-9471-C771-8CF3-1C26E36EB58A}"/>
              </a:ext>
            </a:extLst>
          </p:cNvPr>
          <p:cNvSpPr txBox="1"/>
          <p:nvPr/>
        </p:nvSpPr>
        <p:spPr>
          <a:xfrm>
            <a:off x="1655462" y="3694967"/>
            <a:ext cx="8185768" cy="523220"/>
          </a:xfrm>
          <a:prstGeom prst="rect">
            <a:avLst/>
          </a:prstGeom>
          <a:noFill/>
        </p:spPr>
        <p:txBody>
          <a:bodyPr wrap="square" rtlCol="0">
            <a:spAutoFit/>
          </a:bodyPr>
          <a:lstStyle/>
          <a:p>
            <a:r>
              <a:rPr lang="de-DE" sz="2800" dirty="0">
                <a:latin typeface="Century Gothic" panose="020B0502020202020204" pitchFamily="34" charset="0"/>
              </a:rPr>
              <a:t>Vorstellung neuer Mitglieder der Schulfamilie</a:t>
            </a:r>
          </a:p>
        </p:txBody>
      </p:sp>
      <p:sp>
        <p:nvSpPr>
          <p:cNvPr id="15" name="Textfeld 14">
            <a:extLst>
              <a:ext uri="{FF2B5EF4-FFF2-40B4-BE49-F238E27FC236}">
                <a16:creationId xmlns:a16="http://schemas.microsoft.com/office/drawing/2014/main" id="{DC7DB999-146C-785E-7311-218AF7CE51A9}"/>
              </a:ext>
            </a:extLst>
          </p:cNvPr>
          <p:cNvSpPr txBox="1"/>
          <p:nvPr/>
        </p:nvSpPr>
        <p:spPr>
          <a:xfrm>
            <a:off x="1655462" y="4348074"/>
            <a:ext cx="7776017" cy="523220"/>
          </a:xfrm>
          <a:prstGeom prst="rect">
            <a:avLst/>
          </a:prstGeom>
          <a:noFill/>
        </p:spPr>
        <p:txBody>
          <a:bodyPr wrap="square" rtlCol="0">
            <a:spAutoFit/>
          </a:bodyPr>
          <a:lstStyle/>
          <a:p>
            <a:r>
              <a:rPr lang="de-DE" sz="2800" dirty="0">
                <a:latin typeface="Century Gothic" panose="020B0502020202020204" pitchFamily="34" charset="0"/>
              </a:rPr>
              <a:t>Sonstiges</a:t>
            </a:r>
          </a:p>
        </p:txBody>
      </p:sp>
      <p:pic>
        <p:nvPicPr>
          <p:cNvPr id="20" name="Grafik 19" descr="Ein Bild, das Text, Schild enthält.&#10;&#10;Automatisch generierte Beschreibung">
            <a:extLst>
              <a:ext uri="{FF2B5EF4-FFF2-40B4-BE49-F238E27FC236}">
                <a16:creationId xmlns:a16="http://schemas.microsoft.com/office/drawing/2014/main" id="{0810CC45-9104-BD5B-AE5F-305085060A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96978" y="1973179"/>
            <a:ext cx="2100658" cy="2100658"/>
          </a:xfrm>
          <a:prstGeom prst="rect">
            <a:avLst/>
          </a:prstGeom>
        </p:spPr>
      </p:pic>
      <p:pic>
        <p:nvPicPr>
          <p:cNvPr id="24" name="Grafik 23" descr="Ein Bild, das Text enthält.&#10;&#10;Automatisch generierte Beschreibung">
            <a:extLst>
              <a:ext uri="{FF2B5EF4-FFF2-40B4-BE49-F238E27FC236}">
                <a16:creationId xmlns:a16="http://schemas.microsoft.com/office/drawing/2014/main" id="{F296A1D2-A2CD-F7D3-3BB5-1A44BCC2F8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132242" y="3027478"/>
            <a:ext cx="523220" cy="523220"/>
          </a:xfrm>
          <a:prstGeom prst="rect">
            <a:avLst/>
          </a:prstGeom>
        </p:spPr>
      </p:pic>
      <p:pic>
        <p:nvPicPr>
          <p:cNvPr id="27" name="Grafik 26" descr="Ein Bild, das Text enthält.&#10;&#10;Automatisch generierte Beschreibung">
            <a:extLst>
              <a:ext uri="{FF2B5EF4-FFF2-40B4-BE49-F238E27FC236}">
                <a16:creationId xmlns:a16="http://schemas.microsoft.com/office/drawing/2014/main" id="{B26836DA-6AA2-28FC-FBD1-A9AEFC4557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132242" y="3683852"/>
            <a:ext cx="523220" cy="523220"/>
          </a:xfrm>
          <a:prstGeom prst="rect">
            <a:avLst/>
          </a:prstGeom>
        </p:spPr>
      </p:pic>
      <p:pic>
        <p:nvPicPr>
          <p:cNvPr id="28" name="Grafik 27" descr="Ein Bild, das Text enthält.&#10;&#10;Automatisch generierte Beschreibung">
            <a:extLst>
              <a:ext uri="{FF2B5EF4-FFF2-40B4-BE49-F238E27FC236}">
                <a16:creationId xmlns:a16="http://schemas.microsoft.com/office/drawing/2014/main" id="{76270CFF-D730-4503-01B8-FAC85FF52D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132242" y="4343960"/>
            <a:ext cx="523220" cy="523220"/>
          </a:xfrm>
          <a:prstGeom prst="rect">
            <a:avLst/>
          </a:prstGeom>
        </p:spPr>
      </p:pic>
      <p:sp>
        <p:nvSpPr>
          <p:cNvPr id="29" name="Textfeld 28">
            <a:extLst>
              <a:ext uri="{FF2B5EF4-FFF2-40B4-BE49-F238E27FC236}">
                <a16:creationId xmlns:a16="http://schemas.microsoft.com/office/drawing/2014/main" id="{4CA17675-4DFE-5E90-4EC4-BC89D9611635}"/>
              </a:ext>
            </a:extLst>
          </p:cNvPr>
          <p:cNvSpPr txBox="1"/>
          <p:nvPr/>
        </p:nvSpPr>
        <p:spPr>
          <a:xfrm>
            <a:off x="1655462" y="4974404"/>
            <a:ext cx="7776017" cy="523220"/>
          </a:xfrm>
          <a:prstGeom prst="rect">
            <a:avLst/>
          </a:prstGeom>
          <a:noFill/>
        </p:spPr>
        <p:txBody>
          <a:bodyPr wrap="square" rtlCol="0">
            <a:spAutoFit/>
          </a:bodyPr>
          <a:lstStyle/>
          <a:p>
            <a:r>
              <a:rPr lang="de-DE" sz="2800" dirty="0">
                <a:latin typeface="Century Gothic" panose="020B0502020202020204" pitchFamily="34" charset="0"/>
              </a:rPr>
              <a:t>Verabschiedung und Schullied</a:t>
            </a:r>
          </a:p>
        </p:txBody>
      </p:sp>
      <p:pic>
        <p:nvPicPr>
          <p:cNvPr id="31" name="Grafik 30" descr="Ein Bild, das Text enthält.&#10;&#10;Automatisch generierte Beschreibung">
            <a:extLst>
              <a:ext uri="{FF2B5EF4-FFF2-40B4-BE49-F238E27FC236}">
                <a16:creationId xmlns:a16="http://schemas.microsoft.com/office/drawing/2014/main" id="{A39B0AA6-D2D3-3A53-9A07-6512527BFA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132242" y="5007585"/>
            <a:ext cx="523220" cy="523220"/>
          </a:xfrm>
          <a:prstGeom prst="rect">
            <a:avLst/>
          </a:prstGeom>
        </p:spPr>
      </p:pic>
      <p:pic>
        <p:nvPicPr>
          <p:cNvPr id="17" name="Grafik 16">
            <a:extLst>
              <a:ext uri="{FF2B5EF4-FFF2-40B4-BE49-F238E27FC236}">
                <a16:creationId xmlns:a16="http://schemas.microsoft.com/office/drawing/2014/main" id="{772B659D-DFEB-4C76-A0CD-E0E36B3C349D}"/>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69338" y="27267"/>
            <a:ext cx="1168923" cy="1185026"/>
          </a:xfrm>
          <a:prstGeom prst="rect">
            <a:avLst/>
          </a:prstGeom>
          <a:noFill/>
          <a:ln>
            <a:noFill/>
          </a:ln>
        </p:spPr>
      </p:pic>
      <p:pic>
        <p:nvPicPr>
          <p:cNvPr id="4" name="Grafik 3">
            <a:extLst>
              <a:ext uri="{FF2B5EF4-FFF2-40B4-BE49-F238E27FC236}">
                <a16:creationId xmlns:a16="http://schemas.microsoft.com/office/drawing/2014/main" id="{1402EB80-9990-42E0-E6F6-BD90FEBAD18B}"/>
              </a:ext>
            </a:extLst>
          </p:cNvPr>
          <p:cNvPicPr>
            <a:picLocks noChangeAspect="1"/>
          </p:cNvPicPr>
          <p:nvPr/>
        </p:nvPicPr>
        <p:blipFill>
          <a:blip r:embed="rId5"/>
          <a:stretch>
            <a:fillRect/>
          </a:stretch>
        </p:blipFill>
        <p:spPr>
          <a:xfrm>
            <a:off x="294584" y="58223"/>
            <a:ext cx="1103472" cy="1103472"/>
          </a:xfrm>
          <a:prstGeom prst="rect">
            <a:avLst/>
          </a:prstGeom>
        </p:spPr>
      </p:pic>
    </p:spTree>
    <p:extLst>
      <p:ext uri="{BB962C8B-B14F-4D97-AF65-F5344CB8AC3E}">
        <p14:creationId xmlns:p14="http://schemas.microsoft.com/office/powerpoint/2010/main" val="715159622"/>
      </p:ext>
    </p:extLst>
  </p:cSld>
  <p:clrMapOvr>
    <a:masterClrMapping/>
  </p:clrMapOvr>
</p:sld>
</file>

<file path=ppt/theme/theme1.xml><?xml version="1.0" encoding="utf-8"?>
<a:theme xmlns:a="http://schemas.openxmlformats.org/drawingml/2006/main" name="1_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674</Words>
  <Application>Microsoft Office PowerPoint</Application>
  <PresentationFormat>Breitbild</PresentationFormat>
  <Paragraphs>101</Paragraphs>
  <Slides>14</Slides>
  <Notes>0</Notes>
  <HiddenSlides>0</HiddenSlides>
  <MMClips>0</MMClips>
  <ScaleCrop>false</ScaleCrop>
  <HeadingPairs>
    <vt:vector size="6" baseType="variant">
      <vt:variant>
        <vt:lpstr>Verwendete Schriftarten</vt:lpstr>
      </vt:variant>
      <vt:variant>
        <vt:i4>6</vt:i4>
      </vt:variant>
      <vt:variant>
        <vt:lpstr>Design</vt:lpstr>
      </vt:variant>
      <vt:variant>
        <vt:i4>3</vt:i4>
      </vt:variant>
      <vt:variant>
        <vt:lpstr>Folientitel</vt:lpstr>
      </vt:variant>
      <vt:variant>
        <vt:i4>14</vt:i4>
      </vt:variant>
    </vt:vector>
  </HeadingPairs>
  <TitlesOfParts>
    <vt:vector size="23" baseType="lpstr">
      <vt:lpstr>MS Mincho</vt:lpstr>
      <vt:lpstr>Arial</vt:lpstr>
      <vt:lpstr>Calibri</vt:lpstr>
      <vt:lpstr>Calibri Light</vt:lpstr>
      <vt:lpstr>Cambria</vt:lpstr>
      <vt:lpstr>Century Gothic</vt:lpstr>
      <vt:lpstr>1_Office</vt:lpstr>
      <vt:lpstr>2_Office</vt:lpstr>
      <vt:lpstr>3_Office</vt:lpstr>
      <vt:lpstr>Die Schulversammlung Moderationskarten</vt:lpstr>
      <vt:lpstr>Materialien Arbeitskreis MIT!</vt:lpstr>
      <vt:lpstr>                                                                                                Materialien Arbeitskreis MIT!</vt:lpstr>
      <vt:lpstr>                                                                                                Materialien Arbeitskreis MIT!</vt:lpstr>
      <vt:lpstr>                                                                                                Materialien Arbeitskreis MIT!</vt:lpstr>
      <vt:lpstr>                                                                                                Materialien Arbeitskreis MIT!</vt:lpstr>
      <vt:lpstr>                                                                                                Materialien Arbeitskreis MIT!</vt:lpstr>
      <vt:lpstr>                                                                                                Materialien Arbeitskreis MIT!</vt:lpstr>
      <vt:lpstr>                                                                                                Materialien Arbeitskreis MIT!</vt:lpstr>
      <vt:lpstr>                                                                                                Materialien Arbeitskreis MIT!</vt:lpstr>
      <vt:lpstr>                                                                                                Materialien Arbeitskreis MIT!</vt:lpstr>
      <vt:lpstr>                                                                                                Materialien Arbeitskreis MIT!</vt:lpstr>
      <vt:lpstr>                                                                                                Materialien Arbeitskreis MIT!</vt:lpstr>
      <vt:lpstr>                                                                                                Materialien Arbeitskreis MIT!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Der Klassenrat Ablaufkarten</dc:title>
  <dc:creator>Barbara Zauner</dc:creator>
  <cp:lastModifiedBy>Weber, Alexandra</cp:lastModifiedBy>
  <cp:revision>25</cp:revision>
  <dcterms:created xsi:type="dcterms:W3CDTF">2022-11-17T11:17:05Z</dcterms:created>
  <dcterms:modified xsi:type="dcterms:W3CDTF">2026-02-18T09:50:51Z</dcterms:modified>
</cp:coreProperties>
</file>