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449" r:id="rId4"/>
    <p:sldId id="448" r:id="rId5"/>
    <p:sldId id="440" r:id="rId6"/>
    <p:sldId id="447" r:id="rId7"/>
    <p:sldId id="458" r:id="rId8"/>
    <p:sldId id="459" r:id="rId9"/>
    <p:sldId id="460" r:id="rId10"/>
    <p:sldId id="462" r:id="rId11"/>
    <p:sldId id="456" r:id="rId12"/>
    <p:sldId id="457" r:id="rId13"/>
    <p:sldId id="463" r:id="rId14"/>
    <p:sldId id="464" r:id="rId15"/>
    <p:sldId id="465" r:id="rId16"/>
    <p:sldId id="469" r:id="rId17"/>
    <p:sldId id="451" r:id="rId18"/>
    <p:sldId id="452" r:id="rId19"/>
    <p:sldId id="466" r:id="rId20"/>
    <p:sldId id="467" r:id="rId21"/>
    <p:sldId id="453" r:id="rId22"/>
    <p:sldId id="454" r:id="rId23"/>
    <p:sldId id="468"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rnekke, Isabel" initials="WI" lastIdx="3" clrIdx="0">
    <p:extLst>
      <p:ext uri="{19B8F6BF-5375-455C-9EA6-DF929625EA0E}">
        <p15:presenceInfo xmlns:p15="http://schemas.microsoft.com/office/powerpoint/2012/main" userId="S-1-5-21-1482476501-630328440-682003330-8911" providerId="AD"/>
      </p:ext>
    </p:extLst>
  </p:cmAuthor>
  <p:cmAuthor id="2" name="Kolmeder, Maximilian (StMUK)" initials="KM(" lastIdx="2" clrIdx="1">
    <p:extLst>
      <p:ext uri="{19B8F6BF-5375-455C-9EA6-DF929625EA0E}">
        <p15:presenceInfo xmlns:p15="http://schemas.microsoft.com/office/powerpoint/2012/main" userId="S-1-5-21-1986689757-124263158-732247886-34865" providerId="AD"/>
      </p:ext>
    </p:extLst>
  </p:cmAuthor>
  <p:cmAuthor id="3" name="Reitberger, Daniel (StMUK)" initials="RD(" lastIdx="1" clrIdx="2">
    <p:extLst>
      <p:ext uri="{19B8F6BF-5375-455C-9EA6-DF929625EA0E}">
        <p15:presenceInfo xmlns:p15="http://schemas.microsoft.com/office/powerpoint/2012/main" userId="S-1-5-21-1986689757-124263158-732247886-490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83" autoAdjust="0"/>
    <p:restoredTop sz="94660"/>
  </p:normalViewPr>
  <p:slideViewPr>
    <p:cSldViewPr snapToGrid="0">
      <p:cViewPr varScale="1">
        <p:scale>
          <a:sx n="76" d="100"/>
          <a:sy n="76" d="100"/>
        </p:scale>
        <p:origin x="90"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0349A-592B-43DD-A5D6-46C18D3AD02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7FB3B04-99C8-41D8-BA56-EF73E64F09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2CA23FF-B168-49E4-9E6A-7A8051AFD76F}"/>
              </a:ext>
            </a:extLst>
          </p:cNvPr>
          <p:cNvSpPr>
            <a:spLocks noGrp="1"/>
          </p:cNvSpPr>
          <p:nvPr>
            <p:ph type="dt" sz="half" idx="10"/>
          </p:nvPr>
        </p:nvSpPr>
        <p:spPr/>
        <p:txBody>
          <a:bodyPr/>
          <a:lstStyle/>
          <a:p>
            <a:fld id="{2E2EC02E-865D-472B-A07E-5C8832222AFD}" type="datetimeFigureOut">
              <a:rPr lang="de-DE" smtClean="0"/>
              <a:t>08.12.2025</a:t>
            </a:fld>
            <a:endParaRPr lang="de-DE" dirty="0"/>
          </a:p>
        </p:txBody>
      </p:sp>
      <p:sp>
        <p:nvSpPr>
          <p:cNvPr id="5" name="Fußzeilenplatzhalter 4">
            <a:extLst>
              <a:ext uri="{FF2B5EF4-FFF2-40B4-BE49-F238E27FC236}">
                <a16:creationId xmlns:a16="http://schemas.microsoft.com/office/drawing/2014/main" id="{15E3DB90-E2AE-451E-8BEC-450D50B7EBEE}"/>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DDD4EB2E-50F1-49AB-94C6-9127B9F5D72C}"/>
              </a:ext>
            </a:extLst>
          </p:cNvPr>
          <p:cNvSpPr>
            <a:spLocks noGrp="1"/>
          </p:cNvSpPr>
          <p:nvPr>
            <p:ph type="sldNum" sz="quarter" idx="12"/>
          </p:nvPr>
        </p:nvSpPr>
        <p:spPr/>
        <p:txBody>
          <a:bodyPr/>
          <a:lstStyle/>
          <a:p>
            <a:fld id="{6439F076-C613-4F6D-8FE2-B56851559637}" type="slidenum">
              <a:rPr lang="de-DE" smtClean="0"/>
              <a:t>‹Nr.›</a:t>
            </a:fld>
            <a:endParaRPr lang="de-DE" dirty="0"/>
          </a:p>
        </p:txBody>
      </p:sp>
    </p:spTree>
    <p:extLst>
      <p:ext uri="{BB962C8B-B14F-4D97-AF65-F5344CB8AC3E}">
        <p14:creationId xmlns:p14="http://schemas.microsoft.com/office/powerpoint/2010/main" val="2336037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9FF4C1-3313-4029-AA1F-181FC9634DA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D799633-B38C-4789-ABF4-95C03EEBC9D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A85BB6C-F62E-497F-B9C7-A6783DC9E6AF}"/>
              </a:ext>
            </a:extLst>
          </p:cNvPr>
          <p:cNvSpPr>
            <a:spLocks noGrp="1"/>
          </p:cNvSpPr>
          <p:nvPr>
            <p:ph type="dt" sz="half" idx="10"/>
          </p:nvPr>
        </p:nvSpPr>
        <p:spPr/>
        <p:txBody>
          <a:bodyPr/>
          <a:lstStyle/>
          <a:p>
            <a:fld id="{2E2EC02E-865D-472B-A07E-5C8832222AFD}" type="datetimeFigureOut">
              <a:rPr lang="de-DE" smtClean="0"/>
              <a:t>08.12.2025</a:t>
            </a:fld>
            <a:endParaRPr lang="de-DE" dirty="0"/>
          </a:p>
        </p:txBody>
      </p:sp>
      <p:sp>
        <p:nvSpPr>
          <p:cNvPr id="5" name="Fußzeilenplatzhalter 4">
            <a:extLst>
              <a:ext uri="{FF2B5EF4-FFF2-40B4-BE49-F238E27FC236}">
                <a16:creationId xmlns:a16="http://schemas.microsoft.com/office/drawing/2014/main" id="{2DB3343F-6617-4358-B7CC-7371E9217D7A}"/>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01C0053-2B34-41B6-96B8-1ED226833C2B}"/>
              </a:ext>
            </a:extLst>
          </p:cNvPr>
          <p:cNvSpPr>
            <a:spLocks noGrp="1"/>
          </p:cNvSpPr>
          <p:nvPr>
            <p:ph type="sldNum" sz="quarter" idx="12"/>
          </p:nvPr>
        </p:nvSpPr>
        <p:spPr/>
        <p:txBody>
          <a:bodyPr/>
          <a:lstStyle/>
          <a:p>
            <a:fld id="{6439F076-C613-4F6D-8FE2-B56851559637}" type="slidenum">
              <a:rPr lang="de-DE" smtClean="0"/>
              <a:t>‹Nr.›</a:t>
            </a:fld>
            <a:endParaRPr lang="de-DE" dirty="0"/>
          </a:p>
        </p:txBody>
      </p:sp>
    </p:spTree>
    <p:extLst>
      <p:ext uri="{BB962C8B-B14F-4D97-AF65-F5344CB8AC3E}">
        <p14:creationId xmlns:p14="http://schemas.microsoft.com/office/powerpoint/2010/main" val="132492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A77880C-DCCC-48FC-8D0F-9BCCE781D50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487C296-B807-4B8C-8167-A1B7F2AB964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248CAF8-FABF-41AB-B365-F56404354E05}"/>
              </a:ext>
            </a:extLst>
          </p:cNvPr>
          <p:cNvSpPr>
            <a:spLocks noGrp="1"/>
          </p:cNvSpPr>
          <p:nvPr>
            <p:ph type="dt" sz="half" idx="10"/>
          </p:nvPr>
        </p:nvSpPr>
        <p:spPr/>
        <p:txBody>
          <a:bodyPr/>
          <a:lstStyle/>
          <a:p>
            <a:fld id="{2E2EC02E-865D-472B-A07E-5C8832222AFD}" type="datetimeFigureOut">
              <a:rPr lang="de-DE" smtClean="0"/>
              <a:t>08.12.2025</a:t>
            </a:fld>
            <a:endParaRPr lang="de-DE" dirty="0"/>
          </a:p>
        </p:txBody>
      </p:sp>
      <p:sp>
        <p:nvSpPr>
          <p:cNvPr id="5" name="Fußzeilenplatzhalter 4">
            <a:extLst>
              <a:ext uri="{FF2B5EF4-FFF2-40B4-BE49-F238E27FC236}">
                <a16:creationId xmlns:a16="http://schemas.microsoft.com/office/drawing/2014/main" id="{BB949078-D37F-470F-AB5D-083EFC19C1C9}"/>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E390001E-66F9-4690-9450-4B1035CD0E1B}"/>
              </a:ext>
            </a:extLst>
          </p:cNvPr>
          <p:cNvSpPr>
            <a:spLocks noGrp="1"/>
          </p:cNvSpPr>
          <p:nvPr>
            <p:ph type="sldNum" sz="quarter" idx="12"/>
          </p:nvPr>
        </p:nvSpPr>
        <p:spPr/>
        <p:txBody>
          <a:bodyPr/>
          <a:lstStyle/>
          <a:p>
            <a:fld id="{6439F076-C613-4F6D-8FE2-B56851559637}" type="slidenum">
              <a:rPr lang="de-DE" smtClean="0"/>
              <a:t>‹Nr.›</a:t>
            </a:fld>
            <a:endParaRPr lang="de-DE" dirty="0"/>
          </a:p>
        </p:txBody>
      </p:sp>
    </p:spTree>
    <p:extLst>
      <p:ext uri="{BB962C8B-B14F-4D97-AF65-F5344CB8AC3E}">
        <p14:creationId xmlns:p14="http://schemas.microsoft.com/office/powerpoint/2010/main" val="1499682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70B3F-AD0A-443D-ADF8-060DFD88A849}"/>
              </a:ext>
            </a:extLst>
          </p:cNvPr>
          <p:cNvSpPr>
            <a:spLocks noGrp="1"/>
          </p:cNvSpPr>
          <p:nvPr>
            <p:ph type="ctrTitle" hasCustomPrompt="1"/>
          </p:nvPr>
        </p:nvSpPr>
        <p:spPr>
          <a:xfrm>
            <a:off x="166255" y="1"/>
            <a:ext cx="11847729" cy="1467004"/>
          </a:xfrm>
        </p:spPr>
        <p:txBody>
          <a:bodyPr anchor="b">
            <a:normAutofit/>
          </a:bodyPr>
          <a:lstStyle>
            <a:lvl1pPr algn="ctr">
              <a:defRPr sz="1800"/>
            </a:lvl1pPr>
          </a:lstStyle>
          <a:p>
            <a:r>
              <a:rPr lang="de-DE" dirty="0"/>
              <a:t>                                                                                                           Materialien Arbeitskreis MIT!</a:t>
            </a:r>
          </a:p>
        </p:txBody>
      </p:sp>
      <p:sp>
        <p:nvSpPr>
          <p:cNvPr id="3" name="Untertitel 2">
            <a:extLst>
              <a:ext uri="{FF2B5EF4-FFF2-40B4-BE49-F238E27FC236}">
                <a16:creationId xmlns:a16="http://schemas.microsoft.com/office/drawing/2014/main" id="{CF823671-7B9C-4878-B1D8-9F13D5E3A9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1AE0251-D952-4F44-94E6-4538771258D7}"/>
              </a:ext>
            </a:extLst>
          </p:cNvPr>
          <p:cNvSpPr>
            <a:spLocks noGrp="1"/>
          </p:cNvSpPr>
          <p:nvPr>
            <p:ph type="dt" sz="half" idx="10"/>
          </p:nvPr>
        </p:nvSpPr>
        <p:spPr/>
        <p:txBody>
          <a:bodyPr/>
          <a:lstStyle/>
          <a:p>
            <a:fld id="{1008BB65-0356-4EA7-9F23-2D9A173286AA}" type="datetimeFigureOut">
              <a:rPr lang="de-DE" smtClean="0"/>
              <a:t>08.12.2025</a:t>
            </a:fld>
            <a:endParaRPr lang="de-DE" dirty="0"/>
          </a:p>
        </p:txBody>
      </p:sp>
      <p:sp>
        <p:nvSpPr>
          <p:cNvPr id="5" name="Fußzeilenplatzhalter 4">
            <a:extLst>
              <a:ext uri="{FF2B5EF4-FFF2-40B4-BE49-F238E27FC236}">
                <a16:creationId xmlns:a16="http://schemas.microsoft.com/office/drawing/2014/main" id="{76606482-AFAE-42A3-BFD3-526C53E8F0A8}"/>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EE93BE05-4A6A-4DF0-A348-41CD02346A21}"/>
              </a:ext>
            </a:extLst>
          </p:cNvPr>
          <p:cNvSpPr>
            <a:spLocks noGrp="1"/>
          </p:cNvSpPr>
          <p:nvPr>
            <p:ph type="sldNum" sz="quarter" idx="12"/>
          </p:nvPr>
        </p:nvSpPr>
        <p:spPr/>
        <p:txBody>
          <a:bodyPr/>
          <a:lstStyle/>
          <a:p>
            <a:fld id="{EBBEBBE3-06B1-4A23-8088-7BFEB056CD85}" type="slidenum">
              <a:rPr lang="de-DE" smtClean="0"/>
              <a:t>‹Nr.›</a:t>
            </a:fld>
            <a:endParaRPr lang="de-DE" dirty="0"/>
          </a:p>
        </p:txBody>
      </p:sp>
      <p:pic>
        <p:nvPicPr>
          <p:cNvPr id="7" name="Picture 4">
            <a:extLst>
              <a:ext uri="{FF2B5EF4-FFF2-40B4-BE49-F238E27FC236}">
                <a16:creationId xmlns:a16="http://schemas.microsoft.com/office/drawing/2014/main" id="{75A68C46-933B-49DB-9620-1538BFC30F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5749" y="136525"/>
            <a:ext cx="1345984" cy="11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a:extLst>
              <a:ext uri="{FF2B5EF4-FFF2-40B4-BE49-F238E27FC236}">
                <a16:creationId xmlns:a16="http://schemas.microsoft.com/office/drawing/2014/main" id="{FE4EBB9D-C76C-4069-9245-5969B69CEC32}"/>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409202" y="136525"/>
            <a:ext cx="1114797" cy="1157885"/>
          </a:xfrm>
          <a:prstGeom prst="rect">
            <a:avLst/>
          </a:prstGeom>
        </p:spPr>
      </p:pic>
    </p:spTree>
    <p:extLst>
      <p:ext uri="{BB962C8B-B14F-4D97-AF65-F5344CB8AC3E}">
        <p14:creationId xmlns:p14="http://schemas.microsoft.com/office/powerpoint/2010/main" val="174891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88DEFF-A2CC-487C-B6ED-604A2F5C981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6EECBE8-9361-4011-A684-4CB373A2A31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19C0A8-EBE8-4CE0-B47C-4CEE07F90763}"/>
              </a:ext>
            </a:extLst>
          </p:cNvPr>
          <p:cNvSpPr>
            <a:spLocks noGrp="1"/>
          </p:cNvSpPr>
          <p:nvPr>
            <p:ph type="dt" sz="half" idx="10"/>
          </p:nvPr>
        </p:nvSpPr>
        <p:spPr/>
        <p:txBody>
          <a:bodyPr/>
          <a:lstStyle/>
          <a:p>
            <a:fld id="{1008BB65-0356-4EA7-9F23-2D9A173286AA}" type="datetimeFigureOut">
              <a:rPr lang="de-DE" smtClean="0"/>
              <a:t>08.12.2025</a:t>
            </a:fld>
            <a:endParaRPr lang="de-DE" dirty="0"/>
          </a:p>
        </p:txBody>
      </p:sp>
      <p:sp>
        <p:nvSpPr>
          <p:cNvPr id="5" name="Fußzeilenplatzhalter 4">
            <a:extLst>
              <a:ext uri="{FF2B5EF4-FFF2-40B4-BE49-F238E27FC236}">
                <a16:creationId xmlns:a16="http://schemas.microsoft.com/office/drawing/2014/main" id="{E9DCF252-743D-48AC-84D9-D976C5C16A00}"/>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C949566-D8F7-4465-8A2C-2070CBA39B0F}"/>
              </a:ext>
            </a:extLst>
          </p:cNvPr>
          <p:cNvSpPr>
            <a:spLocks noGrp="1"/>
          </p:cNvSpPr>
          <p:nvPr>
            <p:ph type="sldNum" sz="quarter" idx="12"/>
          </p:nvPr>
        </p:nvSpPr>
        <p:spPr/>
        <p:txBody>
          <a:bodyPr/>
          <a:lstStyle/>
          <a:p>
            <a:fld id="{EBBEBBE3-06B1-4A23-8088-7BFEB056CD85}" type="slidenum">
              <a:rPr lang="de-DE" smtClean="0"/>
              <a:t>‹Nr.›</a:t>
            </a:fld>
            <a:endParaRPr lang="de-DE" dirty="0"/>
          </a:p>
        </p:txBody>
      </p:sp>
    </p:spTree>
    <p:extLst>
      <p:ext uri="{BB962C8B-B14F-4D97-AF65-F5344CB8AC3E}">
        <p14:creationId xmlns:p14="http://schemas.microsoft.com/office/powerpoint/2010/main" val="916604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700A2-C9C2-4B2D-9233-5DBB50407C6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D849419-8DB9-48D1-9F64-E923F0B339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4FB3FB1-5C02-45BE-86BB-B8B476877D8B}"/>
              </a:ext>
            </a:extLst>
          </p:cNvPr>
          <p:cNvSpPr>
            <a:spLocks noGrp="1"/>
          </p:cNvSpPr>
          <p:nvPr>
            <p:ph type="dt" sz="half" idx="10"/>
          </p:nvPr>
        </p:nvSpPr>
        <p:spPr/>
        <p:txBody>
          <a:bodyPr/>
          <a:lstStyle/>
          <a:p>
            <a:fld id="{1008BB65-0356-4EA7-9F23-2D9A173286AA}" type="datetimeFigureOut">
              <a:rPr lang="de-DE" smtClean="0"/>
              <a:t>08.12.2025</a:t>
            </a:fld>
            <a:endParaRPr lang="de-DE" dirty="0"/>
          </a:p>
        </p:txBody>
      </p:sp>
      <p:sp>
        <p:nvSpPr>
          <p:cNvPr id="5" name="Fußzeilenplatzhalter 4">
            <a:extLst>
              <a:ext uri="{FF2B5EF4-FFF2-40B4-BE49-F238E27FC236}">
                <a16:creationId xmlns:a16="http://schemas.microsoft.com/office/drawing/2014/main" id="{589B2505-C856-4170-BFD6-DD38B7CB95F9}"/>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12A58B0B-FFBD-4A43-92B1-3028F0DAFACA}"/>
              </a:ext>
            </a:extLst>
          </p:cNvPr>
          <p:cNvSpPr>
            <a:spLocks noGrp="1"/>
          </p:cNvSpPr>
          <p:nvPr>
            <p:ph type="sldNum" sz="quarter" idx="12"/>
          </p:nvPr>
        </p:nvSpPr>
        <p:spPr/>
        <p:txBody>
          <a:bodyPr/>
          <a:lstStyle/>
          <a:p>
            <a:fld id="{EBBEBBE3-06B1-4A23-8088-7BFEB056CD85}" type="slidenum">
              <a:rPr lang="de-DE" smtClean="0"/>
              <a:t>‹Nr.›</a:t>
            </a:fld>
            <a:endParaRPr lang="de-DE" dirty="0"/>
          </a:p>
        </p:txBody>
      </p:sp>
    </p:spTree>
    <p:extLst>
      <p:ext uri="{BB962C8B-B14F-4D97-AF65-F5344CB8AC3E}">
        <p14:creationId xmlns:p14="http://schemas.microsoft.com/office/powerpoint/2010/main" val="3653521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F19E35-1DD5-4A2D-BF2A-DDEB83E882B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ACE98CC-9937-45F9-BF6F-17CCB57FEF6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8D3DD12-E62B-44C2-BA37-4B50C16655A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92BB413-56AE-4EC5-B372-97322010D379}"/>
              </a:ext>
            </a:extLst>
          </p:cNvPr>
          <p:cNvSpPr>
            <a:spLocks noGrp="1"/>
          </p:cNvSpPr>
          <p:nvPr>
            <p:ph type="dt" sz="half" idx="10"/>
          </p:nvPr>
        </p:nvSpPr>
        <p:spPr/>
        <p:txBody>
          <a:bodyPr/>
          <a:lstStyle/>
          <a:p>
            <a:fld id="{1008BB65-0356-4EA7-9F23-2D9A173286AA}" type="datetimeFigureOut">
              <a:rPr lang="de-DE" smtClean="0"/>
              <a:t>08.12.2025</a:t>
            </a:fld>
            <a:endParaRPr lang="de-DE" dirty="0"/>
          </a:p>
        </p:txBody>
      </p:sp>
      <p:sp>
        <p:nvSpPr>
          <p:cNvPr id="6" name="Fußzeilenplatzhalter 5">
            <a:extLst>
              <a:ext uri="{FF2B5EF4-FFF2-40B4-BE49-F238E27FC236}">
                <a16:creationId xmlns:a16="http://schemas.microsoft.com/office/drawing/2014/main" id="{7150B3FD-9154-4A4F-B89A-4B03E4EA4196}"/>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A967EACA-4558-4FF6-9AE6-DD8E11699297}"/>
              </a:ext>
            </a:extLst>
          </p:cNvPr>
          <p:cNvSpPr>
            <a:spLocks noGrp="1"/>
          </p:cNvSpPr>
          <p:nvPr>
            <p:ph type="sldNum" sz="quarter" idx="12"/>
          </p:nvPr>
        </p:nvSpPr>
        <p:spPr/>
        <p:txBody>
          <a:bodyPr/>
          <a:lstStyle/>
          <a:p>
            <a:fld id="{EBBEBBE3-06B1-4A23-8088-7BFEB056CD85}" type="slidenum">
              <a:rPr lang="de-DE" smtClean="0"/>
              <a:t>‹Nr.›</a:t>
            </a:fld>
            <a:endParaRPr lang="de-DE" dirty="0"/>
          </a:p>
        </p:txBody>
      </p:sp>
    </p:spTree>
    <p:extLst>
      <p:ext uri="{BB962C8B-B14F-4D97-AF65-F5344CB8AC3E}">
        <p14:creationId xmlns:p14="http://schemas.microsoft.com/office/powerpoint/2010/main" val="2683940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09B0D-2E94-4E2C-9B3E-78CE68D681F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625F7DC-673E-49E5-AEE7-AEB33A2BA3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AD6E503-AD4F-4DE5-9B2C-1FD8F4722E7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85D0B95-AAA6-4A73-8272-C70192D3C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69F8D3A-3669-4DE1-81C4-9DAC465EF14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7C0B60A-34B8-4FA5-B11F-F20E4DF3F9F3}"/>
              </a:ext>
            </a:extLst>
          </p:cNvPr>
          <p:cNvSpPr>
            <a:spLocks noGrp="1"/>
          </p:cNvSpPr>
          <p:nvPr>
            <p:ph type="dt" sz="half" idx="10"/>
          </p:nvPr>
        </p:nvSpPr>
        <p:spPr/>
        <p:txBody>
          <a:bodyPr/>
          <a:lstStyle/>
          <a:p>
            <a:fld id="{1008BB65-0356-4EA7-9F23-2D9A173286AA}" type="datetimeFigureOut">
              <a:rPr lang="de-DE" smtClean="0"/>
              <a:t>08.12.2025</a:t>
            </a:fld>
            <a:endParaRPr lang="de-DE" dirty="0"/>
          </a:p>
        </p:txBody>
      </p:sp>
      <p:sp>
        <p:nvSpPr>
          <p:cNvPr id="8" name="Fußzeilenplatzhalter 7">
            <a:extLst>
              <a:ext uri="{FF2B5EF4-FFF2-40B4-BE49-F238E27FC236}">
                <a16:creationId xmlns:a16="http://schemas.microsoft.com/office/drawing/2014/main" id="{A2C0DCDE-C1AB-40BE-9713-23A42FD5DFB1}"/>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084BC4A3-D650-4394-821B-33AE79DF094F}"/>
              </a:ext>
            </a:extLst>
          </p:cNvPr>
          <p:cNvSpPr>
            <a:spLocks noGrp="1"/>
          </p:cNvSpPr>
          <p:nvPr>
            <p:ph type="sldNum" sz="quarter" idx="12"/>
          </p:nvPr>
        </p:nvSpPr>
        <p:spPr/>
        <p:txBody>
          <a:bodyPr/>
          <a:lstStyle/>
          <a:p>
            <a:fld id="{EBBEBBE3-06B1-4A23-8088-7BFEB056CD85}" type="slidenum">
              <a:rPr lang="de-DE" smtClean="0"/>
              <a:t>‹Nr.›</a:t>
            </a:fld>
            <a:endParaRPr lang="de-DE" dirty="0"/>
          </a:p>
        </p:txBody>
      </p:sp>
    </p:spTree>
    <p:extLst>
      <p:ext uri="{BB962C8B-B14F-4D97-AF65-F5344CB8AC3E}">
        <p14:creationId xmlns:p14="http://schemas.microsoft.com/office/powerpoint/2010/main" val="2320808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ACBF0-0ABD-425C-97C4-9D61C7B19F5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D267FF8-C29E-4F5B-A914-89A349E7F457}"/>
              </a:ext>
            </a:extLst>
          </p:cNvPr>
          <p:cNvSpPr>
            <a:spLocks noGrp="1"/>
          </p:cNvSpPr>
          <p:nvPr>
            <p:ph type="dt" sz="half" idx="10"/>
          </p:nvPr>
        </p:nvSpPr>
        <p:spPr/>
        <p:txBody>
          <a:bodyPr/>
          <a:lstStyle/>
          <a:p>
            <a:fld id="{1008BB65-0356-4EA7-9F23-2D9A173286AA}" type="datetimeFigureOut">
              <a:rPr lang="de-DE" smtClean="0"/>
              <a:t>08.12.2025</a:t>
            </a:fld>
            <a:endParaRPr lang="de-DE" dirty="0"/>
          </a:p>
        </p:txBody>
      </p:sp>
      <p:sp>
        <p:nvSpPr>
          <p:cNvPr id="4" name="Fußzeilenplatzhalter 3">
            <a:extLst>
              <a:ext uri="{FF2B5EF4-FFF2-40B4-BE49-F238E27FC236}">
                <a16:creationId xmlns:a16="http://schemas.microsoft.com/office/drawing/2014/main" id="{A39A18FC-6D7C-4E34-840A-AF5FDEB41588}"/>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F46EED01-4390-43BB-BFFE-1D6ACE16597E}"/>
              </a:ext>
            </a:extLst>
          </p:cNvPr>
          <p:cNvSpPr>
            <a:spLocks noGrp="1"/>
          </p:cNvSpPr>
          <p:nvPr>
            <p:ph type="sldNum" sz="quarter" idx="12"/>
          </p:nvPr>
        </p:nvSpPr>
        <p:spPr/>
        <p:txBody>
          <a:bodyPr/>
          <a:lstStyle/>
          <a:p>
            <a:fld id="{EBBEBBE3-06B1-4A23-8088-7BFEB056CD85}" type="slidenum">
              <a:rPr lang="de-DE" smtClean="0"/>
              <a:t>‹Nr.›</a:t>
            </a:fld>
            <a:endParaRPr lang="de-DE" dirty="0"/>
          </a:p>
        </p:txBody>
      </p:sp>
    </p:spTree>
    <p:extLst>
      <p:ext uri="{BB962C8B-B14F-4D97-AF65-F5344CB8AC3E}">
        <p14:creationId xmlns:p14="http://schemas.microsoft.com/office/powerpoint/2010/main" val="1233694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9AC7052-238B-4539-8A5B-68AC1A87298F}"/>
              </a:ext>
            </a:extLst>
          </p:cNvPr>
          <p:cNvSpPr>
            <a:spLocks noGrp="1"/>
          </p:cNvSpPr>
          <p:nvPr>
            <p:ph type="dt" sz="half" idx="10"/>
          </p:nvPr>
        </p:nvSpPr>
        <p:spPr/>
        <p:txBody>
          <a:bodyPr/>
          <a:lstStyle/>
          <a:p>
            <a:fld id="{1008BB65-0356-4EA7-9F23-2D9A173286AA}" type="datetimeFigureOut">
              <a:rPr lang="de-DE" smtClean="0"/>
              <a:t>08.12.2025</a:t>
            </a:fld>
            <a:endParaRPr lang="de-DE" dirty="0"/>
          </a:p>
        </p:txBody>
      </p:sp>
      <p:sp>
        <p:nvSpPr>
          <p:cNvPr id="3" name="Fußzeilenplatzhalter 2">
            <a:extLst>
              <a:ext uri="{FF2B5EF4-FFF2-40B4-BE49-F238E27FC236}">
                <a16:creationId xmlns:a16="http://schemas.microsoft.com/office/drawing/2014/main" id="{F94F3AF5-D895-46FE-9A8F-9FF30C85E303}"/>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C9CC9509-2D00-488B-9C14-8675127154A4}"/>
              </a:ext>
            </a:extLst>
          </p:cNvPr>
          <p:cNvSpPr>
            <a:spLocks noGrp="1"/>
          </p:cNvSpPr>
          <p:nvPr>
            <p:ph type="sldNum" sz="quarter" idx="12"/>
          </p:nvPr>
        </p:nvSpPr>
        <p:spPr/>
        <p:txBody>
          <a:bodyPr/>
          <a:lstStyle/>
          <a:p>
            <a:fld id="{EBBEBBE3-06B1-4A23-8088-7BFEB056CD85}" type="slidenum">
              <a:rPr lang="de-DE" smtClean="0"/>
              <a:t>‹Nr.›</a:t>
            </a:fld>
            <a:endParaRPr lang="de-DE" dirty="0"/>
          </a:p>
        </p:txBody>
      </p:sp>
    </p:spTree>
    <p:extLst>
      <p:ext uri="{BB962C8B-B14F-4D97-AF65-F5344CB8AC3E}">
        <p14:creationId xmlns:p14="http://schemas.microsoft.com/office/powerpoint/2010/main" val="694424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AC8995-C134-44C3-B55A-ABFB470C878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DAFB877-4A71-471B-AB81-B54F48817C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0882E97-FE80-4139-A784-FFEFEAAB9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FA7420C-01F3-4137-B039-6439AB4D9AEB}"/>
              </a:ext>
            </a:extLst>
          </p:cNvPr>
          <p:cNvSpPr>
            <a:spLocks noGrp="1"/>
          </p:cNvSpPr>
          <p:nvPr>
            <p:ph type="dt" sz="half" idx="10"/>
          </p:nvPr>
        </p:nvSpPr>
        <p:spPr/>
        <p:txBody>
          <a:bodyPr/>
          <a:lstStyle/>
          <a:p>
            <a:fld id="{1008BB65-0356-4EA7-9F23-2D9A173286AA}" type="datetimeFigureOut">
              <a:rPr lang="de-DE" smtClean="0"/>
              <a:t>08.12.2025</a:t>
            </a:fld>
            <a:endParaRPr lang="de-DE" dirty="0"/>
          </a:p>
        </p:txBody>
      </p:sp>
      <p:sp>
        <p:nvSpPr>
          <p:cNvPr id="6" name="Fußzeilenplatzhalter 5">
            <a:extLst>
              <a:ext uri="{FF2B5EF4-FFF2-40B4-BE49-F238E27FC236}">
                <a16:creationId xmlns:a16="http://schemas.microsoft.com/office/drawing/2014/main" id="{2615A94F-D3A2-406B-A409-703A0F4C2DC3}"/>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670777CD-1248-475E-86E3-4D20E6BD1BC4}"/>
              </a:ext>
            </a:extLst>
          </p:cNvPr>
          <p:cNvSpPr>
            <a:spLocks noGrp="1"/>
          </p:cNvSpPr>
          <p:nvPr>
            <p:ph type="sldNum" sz="quarter" idx="12"/>
          </p:nvPr>
        </p:nvSpPr>
        <p:spPr/>
        <p:txBody>
          <a:bodyPr/>
          <a:lstStyle/>
          <a:p>
            <a:fld id="{EBBEBBE3-06B1-4A23-8088-7BFEB056CD85}" type="slidenum">
              <a:rPr lang="de-DE" smtClean="0"/>
              <a:t>‹Nr.›</a:t>
            </a:fld>
            <a:endParaRPr lang="de-DE" dirty="0"/>
          </a:p>
        </p:txBody>
      </p:sp>
    </p:spTree>
    <p:extLst>
      <p:ext uri="{BB962C8B-B14F-4D97-AF65-F5344CB8AC3E}">
        <p14:creationId xmlns:p14="http://schemas.microsoft.com/office/powerpoint/2010/main" val="4268622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2FC91-47CE-4B24-87A8-351188B6A13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DAF950C-2AB6-412A-936E-C21B934FD4A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4905AC8-1B88-4E81-AA26-EC0BFA44FC1B}"/>
              </a:ext>
            </a:extLst>
          </p:cNvPr>
          <p:cNvSpPr>
            <a:spLocks noGrp="1"/>
          </p:cNvSpPr>
          <p:nvPr>
            <p:ph type="dt" sz="half" idx="10"/>
          </p:nvPr>
        </p:nvSpPr>
        <p:spPr/>
        <p:txBody>
          <a:bodyPr/>
          <a:lstStyle/>
          <a:p>
            <a:fld id="{2E2EC02E-865D-472B-A07E-5C8832222AFD}" type="datetimeFigureOut">
              <a:rPr lang="de-DE" smtClean="0"/>
              <a:t>08.12.2025</a:t>
            </a:fld>
            <a:endParaRPr lang="de-DE" dirty="0"/>
          </a:p>
        </p:txBody>
      </p:sp>
      <p:sp>
        <p:nvSpPr>
          <p:cNvPr id="5" name="Fußzeilenplatzhalter 4">
            <a:extLst>
              <a:ext uri="{FF2B5EF4-FFF2-40B4-BE49-F238E27FC236}">
                <a16:creationId xmlns:a16="http://schemas.microsoft.com/office/drawing/2014/main" id="{67FCB868-3E69-45B7-BCDA-99B44F8D9534}"/>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DB7DFA25-B532-440B-B11B-C35029A72C9C}"/>
              </a:ext>
            </a:extLst>
          </p:cNvPr>
          <p:cNvSpPr>
            <a:spLocks noGrp="1"/>
          </p:cNvSpPr>
          <p:nvPr>
            <p:ph type="sldNum" sz="quarter" idx="12"/>
          </p:nvPr>
        </p:nvSpPr>
        <p:spPr/>
        <p:txBody>
          <a:bodyPr/>
          <a:lstStyle/>
          <a:p>
            <a:fld id="{6439F076-C613-4F6D-8FE2-B56851559637}" type="slidenum">
              <a:rPr lang="de-DE" smtClean="0"/>
              <a:t>‹Nr.›</a:t>
            </a:fld>
            <a:endParaRPr lang="de-DE" dirty="0"/>
          </a:p>
        </p:txBody>
      </p:sp>
    </p:spTree>
    <p:extLst>
      <p:ext uri="{BB962C8B-B14F-4D97-AF65-F5344CB8AC3E}">
        <p14:creationId xmlns:p14="http://schemas.microsoft.com/office/powerpoint/2010/main" val="1221685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6A9784-4C9F-4716-9974-34B055CF0A7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46AE2C8-827A-4281-BF09-E21C146837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E6B22AA9-F304-4729-ACC7-5D36D058C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8EAB2B7-1A0D-44F1-8B0F-23A9E655F8E0}"/>
              </a:ext>
            </a:extLst>
          </p:cNvPr>
          <p:cNvSpPr>
            <a:spLocks noGrp="1"/>
          </p:cNvSpPr>
          <p:nvPr>
            <p:ph type="dt" sz="half" idx="10"/>
          </p:nvPr>
        </p:nvSpPr>
        <p:spPr/>
        <p:txBody>
          <a:bodyPr/>
          <a:lstStyle/>
          <a:p>
            <a:fld id="{1008BB65-0356-4EA7-9F23-2D9A173286AA}" type="datetimeFigureOut">
              <a:rPr lang="de-DE" smtClean="0"/>
              <a:t>08.12.2025</a:t>
            </a:fld>
            <a:endParaRPr lang="de-DE" dirty="0"/>
          </a:p>
        </p:txBody>
      </p:sp>
      <p:sp>
        <p:nvSpPr>
          <p:cNvPr id="6" name="Fußzeilenplatzhalter 5">
            <a:extLst>
              <a:ext uri="{FF2B5EF4-FFF2-40B4-BE49-F238E27FC236}">
                <a16:creationId xmlns:a16="http://schemas.microsoft.com/office/drawing/2014/main" id="{AA4E8559-9CD0-4344-A8E0-6B4C74A1CFEB}"/>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0025AAAF-10D1-4796-AA8E-F437BA030F18}"/>
              </a:ext>
            </a:extLst>
          </p:cNvPr>
          <p:cNvSpPr>
            <a:spLocks noGrp="1"/>
          </p:cNvSpPr>
          <p:nvPr>
            <p:ph type="sldNum" sz="quarter" idx="12"/>
          </p:nvPr>
        </p:nvSpPr>
        <p:spPr/>
        <p:txBody>
          <a:bodyPr/>
          <a:lstStyle/>
          <a:p>
            <a:fld id="{EBBEBBE3-06B1-4A23-8088-7BFEB056CD85}" type="slidenum">
              <a:rPr lang="de-DE" smtClean="0"/>
              <a:t>‹Nr.›</a:t>
            </a:fld>
            <a:endParaRPr lang="de-DE" dirty="0"/>
          </a:p>
        </p:txBody>
      </p:sp>
    </p:spTree>
    <p:extLst>
      <p:ext uri="{BB962C8B-B14F-4D97-AF65-F5344CB8AC3E}">
        <p14:creationId xmlns:p14="http://schemas.microsoft.com/office/powerpoint/2010/main" val="1088630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C9D6A9-6A44-4056-B064-5B13A82D80B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35483D7-8724-4CF1-BFB7-E3F32F44B08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9F37EFB-15E4-41CC-949B-16CF2BC6C29C}"/>
              </a:ext>
            </a:extLst>
          </p:cNvPr>
          <p:cNvSpPr>
            <a:spLocks noGrp="1"/>
          </p:cNvSpPr>
          <p:nvPr>
            <p:ph type="dt" sz="half" idx="10"/>
          </p:nvPr>
        </p:nvSpPr>
        <p:spPr/>
        <p:txBody>
          <a:bodyPr/>
          <a:lstStyle/>
          <a:p>
            <a:fld id="{1008BB65-0356-4EA7-9F23-2D9A173286AA}" type="datetimeFigureOut">
              <a:rPr lang="de-DE" smtClean="0"/>
              <a:t>08.12.2025</a:t>
            </a:fld>
            <a:endParaRPr lang="de-DE" dirty="0"/>
          </a:p>
        </p:txBody>
      </p:sp>
      <p:sp>
        <p:nvSpPr>
          <p:cNvPr id="5" name="Fußzeilenplatzhalter 4">
            <a:extLst>
              <a:ext uri="{FF2B5EF4-FFF2-40B4-BE49-F238E27FC236}">
                <a16:creationId xmlns:a16="http://schemas.microsoft.com/office/drawing/2014/main" id="{65AAE4E9-E3B7-4560-980B-33D904071E72}"/>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7B8C11FF-9E94-44B6-8D28-A06770BEAFB5}"/>
              </a:ext>
            </a:extLst>
          </p:cNvPr>
          <p:cNvSpPr>
            <a:spLocks noGrp="1"/>
          </p:cNvSpPr>
          <p:nvPr>
            <p:ph type="sldNum" sz="quarter" idx="12"/>
          </p:nvPr>
        </p:nvSpPr>
        <p:spPr/>
        <p:txBody>
          <a:bodyPr/>
          <a:lstStyle/>
          <a:p>
            <a:fld id="{EBBEBBE3-06B1-4A23-8088-7BFEB056CD85}" type="slidenum">
              <a:rPr lang="de-DE" smtClean="0"/>
              <a:t>‹Nr.›</a:t>
            </a:fld>
            <a:endParaRPr lang="de-DE" dirty="0"/>
          </a:p>
        </p:txBody>
      </p:sp>
    </p:spTree>
    <p:extLst>
      <p:ext uri="{BB962C8B-B14F-4D97-AF65-F5344CB8AC3E}">
        <p14:creationId xmlns:p14="http://schemas.microsoft.com/office/powerpoint/2010/main" val="2419519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73DC887-3A8E-41AA-BC29-B4EC441FF0C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E7E9357-91AC-4A75-96CC-F97703238EC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12DDD5-EC22-4B9B-8AD2-690587858A01}"/>
              </a:ext>
            </a:extLst>
          </p:cNvPr>
          <p:cNvSpPr>
            <a:spLocks noGrp="1"/>
          </p:cNvSpPr>
          <p:nvPr>
            <p:ph type="dt" sz="half" idx="10"/>
          </p:nvPr>
        </p:nvSpPr>
        <p:spPr/>
        <p:txBody>
          <a:bodyPr/>
          <a:lstStyle/>
          <a:p>
            <a:fld id="{1008BB65-0356-4EA7-9F23-2D9A173286AA}" type="datetimeFigureOut">
              <a:rPr lang="de-DE" smtClean="0"/>
              <a:t>08.12.2025</a:t>
            </a:fld>
            <a:endParaRPr lang="de-DE" dirty="0"/>
          </a:p>
        </p:txBody>
      </p:sp>
      <p:sp>
        <p:nvSpPr>
          <p:cNvPr id="5" name="Fußzeilenplatzhalter 4">
            <a:extLst>
              <a:ext uri="{FF2B5EF4-FFF2-40B4-BE49-F238E27FC236}">
                <a16:creationId xmlns:a16="http://schemas.microsoft.com/office/drawing/2014/main" id="{AD32516D-5931-4D26-8F59-DB34A402FF44}"/>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2DE698D9-D838-45B5-A2EF-22E9DF13C271}"/>
              </a:ext>
            </a:extLst>
          </p:cNvPr>
          <p:cNvSpPr>
            <a:spLocks noGrp="1"/>
          </p:cNvSpPr>
          <p:nvPr>
            <p:ph type="sldNum" sz="quarter" idx="12"/>
          </p:nvPr>
        </p:nvSpPr>
        <p:spPr/>
        <p:txBody>
          <a:bodyPr/>
          <a:lstStyle/>
          <a:p>
            <a:fld id="{EBBEBBE3-06B1-4A23-8088-7BFEB056CD85}" type="slidenum">
              <a:rPr lang="de-DE" smtClean="0"/>
              <a:t>‹Nr.›</a:t>
            </a:fld>
            <a:endParaRPr lang="de-DE" dirty="0"/>
          </a:p>
        </p:txBody>
      </p:sp>
    </p:spTree>
    <p:extLst>
      <p:ext uri="{BB962C8B-B14F-4D97-AF65-F5344CB8AC3E}">
        <p14:creationId xmlns:p14="http://schemas.microsoft.com/office/powerpoint/2010/main" val="1971287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72B5A-D4D5-4F3A-92C9-3197BAB3C0F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A9131F7-8C94-4BBB-87D8-886D440904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7CF0FE1-8A64-4975-9956-EA6F65F5545A}"/>
              </a:ext>
            </a:extLst>
          </p:cNvPr>
          <p:cNvSpPr>
            <a:spLocks noGrp="1"/>
          </p:cNvSpPr>
          <p:nvPr>
            <p:ph type="dt" sz="half" idx="10"/>
          </p:nvPr>
        </p:nvSpPr>
        <p:spPr/>
        <p:txBody>
          <a:bodyPr/>
          <a:lstStyle/>
          <a:p>
            <a:fld id="{2E2EC02E-865D-472B-A07E-5C8832222AFD}" type="datetimeFigureOut">
              <a:rPr lang="de-DE" smtClean="0"/>
              <a:t>08.12.2025</a:t>
            </a:fld>
            <a:endParaRPr lang="de-DE" dirty="0"/>
          </a:p>
        </p:txBody>
      </p:sp>
      <p:sp>
        <p:nvSpPr>
          <p:cNvPr id="5" name="Fußzeilenplatzhalter 4">
            <a:extLst>
              <a:ext uri="{FF2B5EF4-FFF2-40B4-BE49-F238E27FC236}">
                <a16:creationId xmlns:a16="http://schemas.microsoft.com/office/drawing/2014/main" id="{15FE5F4B-3E53-4DC4-A31A-436190FB5A93}"/>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F0222C23-FE3A-4594-A622-FE67DA642824}"/>
              </a:ext>
            </a:extLst>
          </p:cNvPr>
          <p:cNvSpPr>
            <a:spLocks noGrp="1"/>
          </p:cNvSpPr>
          <p:nvPr>
            <p:ph type="sldNum" sz="quarter" idx="12"/>
          </p:nvPr>
        </p:nvSpPr>
        <p:spPr/>
        <p:txBody>
          <a:bodyPr/>
          <a:lstStyle/>
          <a:p>
            <a:fld id="{6439F076-C613-4F6D-8FE2-B56851559637}" type="slidenum">
              <a:rPr lang="de-DE" smtClean="0"/>
              <a:t>‹Nr.›</a:t>
            </a:fld>
            <a:endParaRPr lang="de-DE" dirty="0"/>
          </a:p>
        </p:txBody>
      </p:sp>
    </p:spTree>
    <p:extLst>
      <p:ext uri="{BB962C8B-B14F-4D97-AF65-F5344CB8AC3E}">
        <p14:creationId xmlns:p14="http://schemas.microsoft.com/office/powerpoint/2010/main" val="96342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669AA-7DDA-4521-A1E4-347B992484E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1FCE983-B39E-40E2-9D90-9BD4408AD9F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283604F-0BF2-41AA-A2E6-783A2451CF5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362C960-0180-4DD2-9FF7-784DE2422BC5}"/>
              </a:ext>
            </a:extLst>
          </p:cNvPr>
          <p:cNvSpPr>
            <a:spLocks noGrp="1"/>
          </p:cNvSpPr>
          <p:nvPr>
            <p:ph type="dt" sz="half" idx="10"/>
          </p:nvPr>
        </p:nvSpPr>
        <p:spPr/>
        <p:txBody>
          <a:bodyPr/>
          <a:lstStyle/>
          <a:p>
            <a:fld id="{2E2EC02E-865D-472B-A07E-5C8832222AFD}" type="datetimeFigureOut">
              <a:rPr lang="de-DE" smtClean="0"/>
              <a:t>08.12.2025</a:t>
            </a:fld>
            <a:endParaRPr lang="de-DE" dirty="0"/>
          </a:p>
        </p:txBody>
      </p:sp>
      <p:sp>
        <p:nvSpPr>
          <p:cNvPr id="6" name="Fußzeilenplatzhalter 5">
            <a:extLst>
              <a:ext uri="{FF2B5EF4-FFF2-40B4-BE49-F238E27FC236}">
                <a16:creationId xmlns:a16="http://schemas.microsoft.com/office/drawing/2014/main" id="{150EDCBB-2AA2-42C9-9142-5C533F31648D}"/>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A7342F6D-BE10-4B87-9E49-C299F5969594}"/>
              </a:ext>
            </a:extLst>
          </p:cNvPr>
          <p:cNvSpPr>
            <a:spLocks noGrp="1"/>
          </p:cNvSpPr>
          <p:nvPr>
            <p:ph type="sldNum" sz="quarter" idx="12"/>
          </p:nvPr>
        </p:nvSpPr>
        <p:spPr/>
        <p:txBody>
          <a:bodyPr/>
          <a:lstStyle/>
          <a:p>
            <a:fld id="{6439F076-C613-4F6D-8FE2-B56851559637}" type="slidenum">
              <a:rPr lang="de-DE" smtClean="0"/>
              <a:t>‹Nr.›</a:t>
            </a:fld>
            <a:endParaRPr lang="de-DE" dirty="0"/>
          </a:p>
        </p:txBody>
      </p:sp>
    </p:spTree>
    <p:extLst>
      <p:ext uri="{BB962C8B-B14F-4D97-AF65-F5344CB8AC3E}">
        <p14:creationId xmlns:p14="http://schemas.microsoft.com/office/powerpoint/2010/main" val="3546607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C0802-06F7-4A9C-B0E5-74019C6A296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BF88907-4435-443F-A94D-B25BAEA73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FDE4275-5CB5-4716-8E56-D6DAF23ED1F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CD6767C-C556-4524-BBDE-4FE7EBBFF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50288D7-B544-4A92-934F-4A7312A321A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A7AFE1A-F393-46A5-AB1E-F35D9EEA6797}"/>
              </a:ext>
            </a:extLst>
          </p:cNvPr>
          <p:cNvSpPr>
            <a:spLocks noGrp="1"/>
          </p:cNvSpPr>
          <p:nvPr>
            <p:ph type="dt" sz="half" idx="10"/>
          </p:nvPr>
        </p:nvSpPr>
        <p:spPr/>
        <p:txBody>
          <a:bodyPr/>
          <a:lstStyle/>
          <a:p>
            <a:fld id="{2E2EC02E-865D-472B-A07E-5C8832222AFD}" type="datetimeFigureOut">
              <a:rPr lang="de-DE" smtClean="0"/>
              <a:t>08.12.2025</a:t>
            </a:fld>
            <a:endParaRPr lang="de-DE" dirty="0"/>
          </a:p>
        </p:txBody>
      </p:sp>
      <p:sp>
        <p:nvSpPr>
          <p:cNvPr id="8" name="Fußzeilenplatzhalter 7">
            <a:extLst>
              <a:ext uri="{FF2B5EF4-FFF2-40B4-BE49-F238E27FC236}">
                <a16:creationId xmlns:a16="http://schemas.microsoft.com/office/drawing/2014/main" id="{C7D4F321-0A92-421F-AEFE-64F2A8E87A9F}"/>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07626142-B9F2-470B-AF55-3FA3F940F109}"/>
              </a:ext>
            </a:extLst>
          </p:cNvPr>
          <p:cNvSpPr>
            <a:spLocks noGrp="1"/>
          </p:cNvSpPr>
          <p:nvPr>
            <p:ph type="sldNum" sz="quarter" idx="12"/>
          </p:nvPr>
        </p:nvSpPr>
        <p:spPr/>
        <p:txBody>
          <a:bodyPr/>
          <a:lstStyle/>
          <a:p>
            <a:fld id="{6439F076-C613-4F6D-8FE2-B56851559637}" type="slidenum">
              <a:rPr lang="de-DE" smtClean="0"/>
              <a:t>‹Nr.›</a:t>
            </a:fld>
            <a:endParaRPr lang="de-DE" dirty="0"/>
          </a:p>
        </p:txBody>
      </p:sp>
    </p:spTree>
    <p:extLst>
      <p:ext uri="{BB962C8B-B14F-4D97-AF65-F5344CB8AC3E}">
        <p14:creationId xmlns:p14="http://schemas.microsoft.com/office/powerpoint/2010/main" val="1850590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C3BBF2-AA49-49C4-9A8C-76A5F07EE17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6B832D5-2653-4E9B-B477-5D4CEB97D659}"/>
              </a:ext>
            </a:extLst>
          </p:cNvPr>
          <p:cNvSpPr>
            <a:spLocks noGrp="1"/>
          </p:cNvSpPr>
          <p:nvPr>
            <p:ph type="dt" sz="half" idx="10"/>
          </p:nvPr>
        </p:nvSpPr>
        <p:spPr/>
        <p:txBody>
          <a:bodyPr/>
          <a:lstStyle/>
          <a:p>
            <a:fld id="{2E2EC02E-865D-472B-A07E-5C8832222AFD}" type="datetimeFigureOut">
              <a:rPr lang="de-DE" smtClean="0"/>
              <a:t>08.12.2025</a:t>
            </a:fld>
            <a:endParaRPr lang="de-DE" dirty="0"/>
          </a:p>
        </p:txBody>
      </p:sp>
      <p:sp>
        <p:nvSpPr>
          <p:cNvPr id="4" name="Fußzeilenplatzhalter 3">
            <a:extLst>
              <a:ext uri="{FF2B5EF4-FFF2-40B4-BE49-F238E27FC236}">
                <a16:creationId xmlns:a16="http://schemas.microsoft.com/office/drawing/2014/main" id="{D6CCD30E-F0B8-4A37-95F0-D0C03B5C9629}"/>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8D7A9976-358F-49C4-BE5E-42747FFAFF5B}"/>
              </a:ext>
            </a:extLst>
          </p:cNvPr>
          <p:cNvSpPr>
            <a:spLocks noGrp="1"/>
          </p:cNvSpPr>
          <p:nvPr>
            <p:ph type="sldNum" sz="quarter" idx="12"/>
          </p:nvPr>
        </p:nvSpPr>
        <p:spPr/>
        <p:txBody>
          <a:bodyPr/>
          <a:lstStyle/>
          <a:p>
            <a:fld id="{6439F076-C613-4F6D-8FE2-B56851559637}" type="slidenum">
              <a:rPr lang="de-DE" smtClean="0"/>
              <a:t>‹Nr.›</a:t>
            </a:fld>
            <a:endParaRPr lang="de-DE" dirty="0"/>
          </a:p>
        </p:txBody>
      </p:sp>
    </p:spTree>
    <p:extLst>
      <p:ext uri="{BB962C8B-B14F-4D97-AF65-F5344CB8AC3E}">
        <p14:creationId xmlns:p14="http://schemas.microsoft.com/office/powerpoint/2010/main" val="152343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3BEAF1E-9164-46FF-B2D8-38FBCDAB489E}"/>
              </a:ext>
            </a:extLst>
          </p:cNvPr>
          <p:cNvSpPr>
            <a:spLocks noGrp="1"/>
          </p:cNvSpPr>
          <p:nvPr>
            <p:ph type="dt" sz="half" idx="10"/>
          </p:nvPr>
        </p:nvSpPr>
        <p:spPr/>
        <p:txBody>
          <a:bodyPr/>
          <a:lstStyle/>
          <a:p>
            <a:fld id="{2E2EC02E-865D-472B-A07E-5C8832222AFD}" type="datetimeFigureOut">
              <a:rPr lang="de-DE" smtClean="0"/>
              <a:t>08.12.2025</a:t>
            </a:fld>
            <a:endParaRPr lang="de-DE" dirty="0"/>
          </a:p>
        </p:txBody>
      </p:sp>
      <p:sp>
        <p:nvSpPr>
          <p:cNvPr id="3" name="Fußzeilenplatzhalter 2">
            <a:extLst>
              <a:ext uri="{FF2B5EF4-FFF2-40B4-BE49-F238E27FC236}">
                <a16:creationId xmlns:a16="http://schemas.microsoft.com/office/drawing/2014/main" id="{7372E009-AA20-4B58-9284-7162C3504616}"/>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A12A5194-F547-4F99-AF26-7CE35A706AA4}"/>
              </a:ext>
            </a:extLst>
          </p:cNvPr>
          <p:cNvSpPr>
            <a:spLocks noGrp="1"/>
          </p:cNvSpPr>
          <p:nvPr>
            <p:ph type="sldNum" sz="quarter" idx="12"/>
          </p:nvPr>
        </p:nvSpPr>
        <p:spPr/>
        <p:txBody>
          <a:bodyPr/>
          <a:lstStyle/>
          <a:p>
            <a:fld id="{6439F076-C613-4F6D-8FE2-B56851559637}" type="slidenum">
              <a:rPr lang="de-DE" smtClean="0"/>
              <a:t>‹Nr.›</a:t>
            </a:fld>
            <a:endParaRPr lang="de-DE" dirty="0"/>
          </a:p>
        </p:txBody>
      </p:sp>
    </p:spTree>
    <p:extLst>
      <p:ext uri="{BB962C8B-B14F-4D97-AF65-F5344CB8AC3E}">
        <p14:creationId xmlns:p14="http://schemas.microsoft.com/office/powerpoint/2010/main" val="572761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C09856-26E4-4FA9-AD83-0C543122C3F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45207C0-1638-47BB-92B8-295AF38839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8105A17-20F4-406A-9F78-EFD0F56EB5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1DB8914-5DAC-46B9-94A8-9F98782E8D44}"/>
              </a:ext>
            </a:extLst>
          </p:cNvPr>
          <p:cNvSpPr>
            <a:spLocks noGrp="1"/>
          </p:cNvSpPr>
          <p:nvPr>
            <p:ph type="dt" sz="half" idx="10"/>
          </p:nvPr>
        </p:nvSpPr>
        <p:spPr/>
        <p:txBody>
          <a:bodyPr/>
          <a:lstStyle/>
          <a:p>
            <a:fld id="{2E2EC02E-865D-472B-A07E-5C8832222AFD}" type="datetimeFigureOut">
              <a:rPr lang="de-DE" smtClean="0"/>
              <a:t>08.12.2025</a:t>
            </a:fld>
            <a:endParaRPr lang="de-DE" dirty="0"/>
          </a:p>
        </p:txBody>
      </p:sp>
      <p:sp>
        <p:nvSpPr>
          <p:cNvPr id="6" name="Fußzeilenplatzhalter 5">
            <a:extLst>
              <a:ext uri="{FF2B5EF4-FFF2-40B4-BE49-F238E27FC236}">
                <a16:creationId xmlns:a16="http://schemas.microsoft.com/office/drawing/2014/main" id="{1647F5CE-2B73-4319-BE46-B78411BE0F3F}"/>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5D0B8B76-6EF1-430B-BEA6-9E57F71CE99E}"/>
              </a:ext>
            </a:extLst>
          </p:cNvPr>
          <p:cNvSpPr>
            <a:spLocks noGrp="1"/>
          </p:cNvSpPr>
          <p:nvPr>
            <p:ph type="sldNum" sz="quarter" idx="12"/>
          </p:nvPr>
        </p:nvSpPr>
        <p:spPr/>
        <p:txBody>
          <a:bodyPr/>
          <a:lstStyle/>
          <a:p>
            <a:fld id="{6439F076-C613-4F6D-8FE2-B56851559637}" type="slidenum">
              <a:rPr lang="de-DE" smtClean="0"/>
              <a:t>‹Nr.›</a:t>
            </a:fld>
            <a:endParaRPr lang="de-DE" dirty="0"/>
          </a:p>
        </p:txBody>
      </p:sp>
    </p:spTree>
    <p:extLst>
      <p:ext uri="{BB962C8B-B14F-4D97-AF65-F5344CB8AC3E}">
        <p14:creationId xmlns:p14="http://schemas.microsoft.com/office/powerpoint/2010/main" val="26507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B16DA5-FE2E-4A95-9F32-F5EA1FEE6DC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F0B63FA-9C22-4418-BAF7-AEA2E3B38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F24F7312-56C2-4009-A180-C381D0D39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E395EF0-534F-44F4-98BF-26C2B8A81E23}"/>
              </a:ext>
            </a:extLst>
          </p:cNvPr>
          <p:cNvSpPr>
            <a:spLocks noGrp="1"/>
          </p:cNvSpPr>
          <p:nvPr>
            <p:ph type="dt" sz="half" idx="10"/>
          </p:nvPr>
        </p:nvSpPr>
        <p:spPr/>
        <p:txBody>
          <a:bodyPr/>
          <a:lstStyle/>
          <a:p>
            <a:fld id="{2E2EC02E-865D-472B-A07E-5C8832222AFD}" type="datetimeFigureOut">
              <a:rPr lang="de-DE" smtClean="0"/>
              <a:t>08.12.2025</a:t>
            </a:fld>
            <a:endParaRPr lang="de-DE" dirty="0"/>
          </a:p>
        </p:txBody>
      </p:sp>
      <p:sp>
        <p:nvSpPr>
          <p:cNvPr id="6" name="Fußzeilenplatzhalter 5">
            <a:extLst>
              <a:ext uri="{FF2B5EF4-FFF2-40B4-BE49-F238E27FC236}">
                <a16:creationId xmlns:a16="http://schemas.microsoft.com/office/drawing/2014/main" id="{91211075-F32D-4D3D-B44F-6718A53DC8B0}"/>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B76CD167-4901-45F9-ADCC-45353964BE83}"/>
              </a:ext>
            </a:extLst>
          </p:cNvPr>
          <p:cNvSpPr>
            <a:spLocks noGrp="1"/>
          </p:cNvSpPr>
          <p:nvPr>
            <p:ph type="sldNum" sz="quarter" idx="12"/>
          </p:nvPr>
        </p:nvSpPr>
        <p:spPr/>
        <p:txBody>
          <a:bodyPr/>
          <a:lstStyle/>
          <a:p>
            <a:fld id="{6439F076-C613-4F6D-8FE2-B56851559637}" type="slidenum">
              <a:rPr lang="de-DE" smtClean="0"/>
              <a:t>‹Nr.›</a:t>
            </a:fld>
            <a:endParaRPr lang="de-DE" dirty="0"/>
          </a:p>
        </p:txBody>
      </p:sp>
    </p:spTree>
    <p:extLst>
      <p:ext uri="{BB962C8B-B14F-4D97-AF65-F5344CB8AC3E}">
        <p14:creationId xmlns:p14="http://schemas.microsoft.com/office/powerpoint/2010/main" val="215379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E995C3F-49B8-4C55-BD01-F0F4DEA4AC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825A18E-74B2-4BA8-853D-8FB9686B1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C815EF7-DFC2-4CAB-BE25-D4EEAF92FD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EC02E-865D-472B-A07E-5C8832222AFD}" type="datetimeFigureOut">
              <a:rPr lang="de-DE" smtClean="0"/>
              <a:t>08.12.2025</a:t>
            </a:fld>
            <a:endParaRPr lang="de-DE" dirty="0"/>
          </a:p>
        </p:txBody>
      </p:sp>
      <p:sp>
        <p:nvSpPr>
          <p:cNvPr id="5" name="Fußzeilenplatzhalter 4">
            <a:extLst>
              <a:ext uri="{FF2B5EF4-FFF2-40B4-BE49-F238E27FC236}">
                <a16:creationId xmlns:a16="http://schemas.microsoft.com/office/drawing/2014/main" id="{545CBAD5-AD12-4A04-904B-21968B55F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29EC978C-6E25-425F-BB46-BF0153CBA1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9F076-C613-4F6D-8FE2-B56851559637}" type="slidenum">
              <a:rPr lang="de-DE" smtClean="0"/>
              <a:t>‹Nr.›</a:t>
            </a:fld>
            <a:endParaRPr lang="de-DE" dirty="0"/>
          </a:p>
        </p:txBody>
      </p:sp>
    </p:spTree>
    <p:extLst>
      <p:ext uri="{BB962C8B-B14F-4D97-AF65-F5344CB8AC3E}">
        <p14:creationId xmlns:p14="http://schemas.microsoft.com/office/powerpoint/2010/main" val="2788750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EBDF3D7-1848-4D58-847F-901EDA6772D6}"/>
              </a:ext>
            </a:extLst>
          </p:cNvPr>
          <p:cNvSpPr>
            <a:spLocks noGrp="1"/>
          </p:cNvSpPr>
          <p:nvPr>
            <p:ph type="title"/>
          </p:nvPr>
        </p:nvSpPr>
        <p:spPr>
          <a:xfrm>
            <a:off x="838200" y="136525"/>
            <a:ext cx="10515600" cy="1213574"/>
          </a:xfrm>
          <a:prstGeom prst="rect">
            <a:avLst/>
          </a:prstGeom>
          <a:solidFill>
            <a:schemeClr val="accent5">
              <a:lumMod val="60000"/>
              <a:lumOff val="40000"/>
            </a:schemeClr>
          </a:solidFill>
        </p:spPr>
        <p:txBody>
          <a:bodyPr vert="horz" lIns="91440" tIns="45720" rIns="91440" bIns="45720" rtlCol="0" anchor="ctr">
            <a:normAutofit/>
          </a:bodyPr>
          <a:lstStyle/>
          <a:p>
            <a:r>
              <a:rPr lang="de-DE" dirty="0"/>
              <a:t>                                                              Material Arbeitskreis MIT!</a:t>
            </a:r>
          </a:p>
        </p:txBody>
      </p:sp>
      <p:sp>
        <p:nvSpPr>
          <p:cNvPr id="3" name="Textplatzhalter 2">
            <a:extLst>
              <a:ext uri="{FF2B5EF4-FFF2-40B4-BE49-F238E27FC236}">
                <a16:creationId xmlns:a16="http://schemas.microsoft.com/office/drawing/2014/main" id="{01DDE143-C305-4451-984A-5021789D1A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F6423F0-64E5-4DAF-A4BE-A07CBF763E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8BB65-0356-4EA7-9F23-2D9A173286AA}" type="datetimeFigureOut">
              <a:rPr lang="de-DE" smtClean="0"/>
              <a:t>08.12.2025</a:t>
            </a:fld>
            <a:endParaRPr lang="de-DE" dirty="0"/>
          </a:p>
        </p:txBody>
      </p:sp>
      <p:sp>
        <p:nvSpPr>
          <p:cNvPr id="5" name="Fußzeilenplatzhalter 4">
            <a:extLst>
              <a:ext uri="{FF2B5EF4-FFF2-40B4-BE49-F238E27FC236}">
                <a16:creationId xmlns:a16="http://schemas.microsoft.com/office/drawing/2014/main" id="{A865EE50-675F-42E2-9053-35837E7B27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E7C864DF-E733-4E41-BAD7-143BC494F7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EBBE3-06B1-4A23-8088-7BFEB056CD85}" type="slidenum">
              <a:rPr lang="de-DE" smtClean="0"/>
              <a:t>‹Nr.›</a:t>
            </a:fld>
            <a:endParaRPr lang="de-DE" dirty="0"/>
          </a:p>
        </p:txBody>
      </p:sp>
    </p:spTree>
    <p:extLst>
      <p:ext uri="{BB962C8B-B14F-4D97-AF65-F5344CB8AC3E}">
        <p14:creationId xmlns:p14="http://schemas.microsoft.com/office/powerpoint/2010/main" val="1461243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8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23.png"/><Relationship Id="rId17" Type="http://schemas.openxmlformats.org/officeDocument/2006/relationships/image" Target="../media/image4.png"/><Relationship Id="rId2" Type="http://schemas.openxmlformats.org/officeDocument/2006/relationships/image" Target="../media/image3.jpeg"/><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14.png"/><Relationship Id="rId5" Type="http://schemas.openxmlformats.org/officeDocument/2006/relationships/image" Target="../media/image27.png"/><Relationship Id="rId15" Type="http://schemas.openxmlformats.org/officeDocument/2006/relationships/image" Target="../media/image10.png"/><Relationship Id="rId10"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31.pn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14709-B7D6-4194-A2A1-DD64C9037051}"/>
              </a:ext>
            </a:extLst>
          </p:cNvPr>
          <p:cNvSpPr>
            <a:spLocks noGrp="1"/>
          </p:cNvSpPr>
          <p:nvPr>
            <p:ph type="ctrTitle"/>
          </p:nvPr>
        </p:nvSpPr>
        <p:spPr>
          <a:solidFill>
            <a:schemeClr val="accent5">
              <a:lumMod val="60000"/>
              <a:lumOff val="40000"/>
            </a:schemeClr>
          </a:solidFill>
        </p:spPr>
        <p:txBody>
          <a:bodyPr>
            <a:normAutofit fontScale="90000"/>
          </a:bodyPr>
          <a:lstStyle/>
          <a:p>
            <a:r>
              <a:rPr lang="de-DE" dirty="0"/>
              <a:t>Moderationshilfen für die Klassensprecherversammlung</a:t>
            </a:r>
          </a:p>
        </p:txBody>
      </p:sp>
      <p:sp>
        <p:nvSpPr>
          <p:cNvPr id="3" name="Untertitel 2">
            <a:extLst>
              <a:ext uri="{FF2B5EF4-FFF2-40B4-BE49-F238E27FC236}">
                <a16:creationId xmlns:a16="http://schemas.microsoft.com/office/drawing/2014/main" id="{3C42508A-6A61-4385-B91C-769D10E7CBF2}"/>
              </a:ext>
            </a:extLst>
          </p:cNvPr>
          <p:cNvSpPr>
            <a:spLocks noGrp="1"/>
          </p:cNvSpPr>
          <p:nvPr>
            <p:ph type="subTitle" idx="1"/>
          </p:nvPr>
        </p:nvSpPr>
        <p:spPr>
          <a:xfrm>
            <a:off x="1524000" y="3509964"/>
            <a:ext cx="9144000" cy="1445784"/>
          </a:xfrm>
          <a:solidFill>
            <a:schemeClr val="bg1">
              <a:lumMod val="95000"/>
            </a:schemeClr>
          </a:solidFill>
        </p:spPr>
        <p:txBody>
          <a:bodyPr/>
          <a:lstStyle/>
          <a:p>
            <a:endParaRPr lang="de-DE" dirty="0"/>
          </a:p>
          <a:p>
            <a:r>
              <a:rPr lang="de-DE" dirty="0"/>
              <a:t>Arbeitskreis MIT! - Material</a:t>
            </a:r>
          </a:p>
        </p:txBody>
      </p:sp>
      <p:pic>
        <p:nvPicPr>
          <p:cNvPr id="6" name="Grafik 5">
            <a:extLst>
              <a:ext uri="{FF2B5EF4-FFF2-40B4-BE49-F238E27FC236}">
                <a16:creationId xmlns:a16="http://schemas.microsoft.com/office/drawing/2014/main" id="{B4B24552-F2BD-4DAD-A4A5-2513AC319EA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2281" y="3573594"/>
            <a:ext cx="1298690" cy="1382154"/>
          </a:xfrm>
          <a:prstGeom prst="rect">
            <a:avLst/>
          </a:prstGeom>
          <a:noFill/>
          <a:ln>
            <a:noFill/>
          </a:ln>
        </p:spPr>
      </p:pic>
      <p:pic>
        <p:nvPicPr>
          <p:cNvPr id="4" name="Grafik 3">
            <a:extLst>
              <a:ext uri="{FF2B5EF4-FFF2-40B4-BE49-F238E27FC236}">
                <a16:creationId xmlns:a16="http://schemas.microsoft.com/office/drawing/2014/main" id="{5E9406C5-3480-E80A-4991-A69229C14A03}"/>
              </a:ext>
            </a:extLst>
          </p:cNvPr>
          <p:cNvPicPr>
            <a:picLocks noChangeAspect="1"/>
          </p:cNvPicPr>
          <p:nvPr/>
        </p:nvPicPr>
        <p:blipFill>
          <a:blip r:embed="rId3"/>
          <a:stretch>
            <a:fillRect/>
          </a:stretch>
        </p:blipFill>
        <p:spPr>
          <a:xfrm>
            <a:off x="1830956" y="3573594"/>
            <a:ext cx="1298690" cy="1305489"/>
          </a:xfrm>
          <a:prstGeom prst="rect">
            <a:avLst/>
          </a:prstGeom>
        </p:spPr>
      </p:pic>
    </p:spTree>
    <p:extLst>
      <p:ext uri="{BB962C8B-B14F-4D97-AF65-F5344CB8AC3E}">
        <p14:creationId xmlns:p14="http://schemas.microsoft.com/office/powerpoint/2010/main" val="4180894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A3B2EEB2-B6FC-45EF-8243-1DBF6BFC3D2F}"/>
              </a:ext>
            </a:extLst>
          </p:cNvPr>
          <p:cNvSpPr/>
          <p:nvPr/>
        </p:nvSpPr>
        <p:spPr bwMode="auto">
          <a:xfrm>
            <a:off x="492275" y="1825625"/>
            <a:ext cx="11331741" cy="4779851"/>
          </a:xfrm>
          <a:prstGeom prst="roundRect">
            <a:avLst>
              <a:gd name="adj" fmla="val 16667"/>
            </a:avLst>
          </a:prstGeom>
          <a:solidFill>
            <a:schemeClr val="accent5">
              <a:lumMod val="40000"/>
              <a:lumOff val="60000"/>
            </a:schemeClr>
          </a:solidFill>
          <a:ln w="12700" cap="flat" cmpd="sng" algn="ctr">
            <a:noFill/>
            <a:prstDash val="sysDash"/>
            <a:miter lim="800000"/>
          </a:ln>
          <a:effectLst/>
        </p:spPr>
        <p:txBody>
          <a:bodyPr rot="0">
            <a:prstTxWarp prst="textNoShape">
              <a:avLst/>
            </a:prstTxWarp>
            <a:noAutofit/>
          </a:bodyPr>
          <a:lstStyle/>
          <a:p>
            <a:pPr marL="457200">
              <a:lnSpc>
                <a:spcPct val="107000"/>
              </a:lnSpc>
              <a:spcAft>
                <a:spcPts val="0"/>
              </a:spcAft>
            </a:pPr>
            <a:r>
              <a:rPr lang="de-DE" dirty="0">
                <a:latin typeface="Comic Sans MS" panose="030F0702030302020204" pitchFamily="66" charset="0"/>
                <a:ea typeface="Calibri" panose="020F0502020204030204" pitchFamily="34" charset="0"/>
                <a:cs typeface="Times New Roman" panose="02020603050405020304" pitchFamily="18" charset="0"/>
              </a:rPr>
              <a:t>.</a:t>
            </a:r>
            <a:endParaRPr lang="de-DE" dirty="0">
              <a:latin typeface="Calibri" panose="020F0502020204030204" pitchFamily="34" charset="0"/>
              <a:ea typeface="Calibri" panose="020F0502020204030204" pitchFamily="34" charset="0"/>
              <a:cs typeface="Times New Roman" panose="02020603050405020304" pitchFamily="18" charset="0"/>
            </a:endParaRPr>
          </a:p>
          <a:p>
            <a:pPr>
              <a:tabLst>
                <a:tab pos="2262505" algn="l"/>
              </a:tabLst>
            </a:pPr>
            <a:r>
              <a:rPr lang="de-DE" dirty="0">
                <a:latin typeface="Comic Sans MS" panose="030F0702030302020204" pitchFamily="66"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2262505" algn="l"/>
              </a:tabLst>
            </a:pPr>
            <a:r>
              <a:rPr lang="de-DE" sz="1000" dirty="0">
                <a:latin typeface="Comic Sans MS" panose="030F0702030302020204" pitchFamily="66" charset="0"/>
                <a:ea typeface="Calibri" panose="020F0502020204030204" pitchFamily="34" charset="0"/>
                <a:cs typeface="Times New Roman" panose="02020603050405020304" pitchFamily="18" charset="0"/>
              </a:rPr>
              <a:t> </a:t>
            </a:r>
            <a:endParaRPr lang="de-DE"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id="{B5036EEA-B0D5-A8DA-8CB6-635F76CB1453}"/>
              </a:ext>
            </a:extLst>
          </p:cNvPr>
          <p:cNvSpPr>
            <a:spLocks noGrp="1"/>
          </p:cNvSpPr>
          <p:nvPr>
            <p:ph type="title"/>
          </p:nvPr>
        </p:nvSpPr>
        <p:spPr>
          <a:xfrm>
            <a:off x="314793" y="136525"/>
            <a:ext cx="11572407" cy="1213574"/>
          </a:xfrm>
        </p:spPr>
        <p:txBody>
          <a:bodyPr/>
          <a:lstStyle/>
          <a:p>
            <a:br>
              <a:rPr lang="de-DE" dirty="0"/>
            </a:br>
            <a:r>
              <a:rPr lang="de-DE" dirty="0"/>
              <a:t>								</a:t>
            </a:r>
          </a:p>
        </p:txBody>
      </p:sp>
      <p:sp>
        <p:nvSpPr>
          <p:cNvPr id="3" name="Inhaltsplatzhalter 2">
            <a:extLst>
              <a:ext uri="{FF2B5EF4-FFF2-40B4-BE49-F238E27FC236}">
                <a16:creationId xmlns:a16="http://schemas.microsoft.com/office/drawing/2014/main" id="{4574B68B-5F5B-B27B-4BB8-6A0A3B2522D6}"/>
              </a:ext>
            </a:extLst>
          </p:cNvPr>
          <p:cNvSpPr>
            <a:spLocks noGrp="1"/>
          </p:cNvSpPr>
          <p:nvPr>
            <p:ph idx="1"/>
          </p:nvPr>
        </p:nvSpPr>
        <p:spPr>
          <a:xfrm>
            <a:off x="314793" y="2254138"/>
            <a:ext cx="11686707" cy="4351338"/>
          </a:xfrm>
        </p:spPr>
        <p:txBody>
          <a:bodyPr>
            <a:normAutofit/>
          </a:bodyPr>
          <a:lstStyle/>
          <a:p>
            <a:pPr marL="0" indent="0">
              <a:buNone/>
            </a:pPr>
            <a:r>
              <a:rPr lang="de-DE" sz="6000" dirty="0">
                <a:ea typeface="Arial Unicode MS" panose="020B0604020202020204" pitchFamily="34" charset="-128"/>
                <a:cs typeface="Arial Unicode MS" panose="020B0604020202020204" pitchFamily="34" charset="-128"/>
              </a:rPr>
              <a:t>				</a:t>
            </a:r>
            <a:r>
              <a:rPr lang="de-DE" sz="6000" dirty="0">
                <a:latin typeface="Century Gothic" panose="020B0502020202020204" pitchFamily="34" charset="0"/>
                <a:ea typeface="Arial Unicode MS" panose="020B0604020202020204" pitchFamily="34" charset="-128"/>
                <a:cs typeface="Arial Unicode MS" panose="020B0604020202020204" pitchFamily="34" charset="-128"/>
              </a:rPr>
              <a:t>Ablaufplan</a:t>
            </a:r>
          </a:p>
          <a:p>
            <a:pPr marL="0" indent="0">
              <a:buNone/>
            </a:pPr>
            <a:endParaRPr lang="de-DE" sz="6000" dirty="0">
              <a:ea typeface="Arial Unicode MS" panose="020B0604020202020204" pitchFamily="34" charset="-128"/>
              <a:cs typeface="Arial Unicode MS" panose="020B0604020202020204" pitchFamily="34" charset="-128"/>
            </a:endParaRPr>
          </a:p>
          <a:p>
            <a:pPr marL="0" indent="0">
              <a:buNone/>
            </a:pPr>
            <a:r>
              <a:rPr lang="de-DE" sz="3200" dirty="0">
                <a:latin typeface="Century Gothic" panose="020B0502020202020204" pitchFamily="34" charset="0"/>
                <a:ea typeface="Arial Unicode MS" panose="020B0604020202020204" pitchFamily="34" charset="-128"/>
                <a:cs typeface="Arial Unicode MS" panose="020B0604020202020204" pitchFamily="34" charset="-128"/>
              </a:rPr>
              <a:t>    Ich stelle euch nun die Tagesordnung für heute vor: …</a:t>
            </a:r>
          </a:p>
          <a:p>
            <a:pPr marL="0" indent="0">
              <a:buNone/>
            </a:pPr>
            <a:r>
              <a:rPr lang="de-DE" sz="3200" dirty="0">
                <a:latin typeface="Century Gothic" panose="020B0502020202020204" pitchFamily="34" charset="0"/>
                <a:ea typeface="Arial Unicode MS" panose="020B0604020202020204" pitchFamily="34" charset="-128"/>
                <a:cs typeface="Arial Unicode MS" panose="020B0604020202020204" pitchFamily="34" charset="-128"/>
              </a:rPr>
              <a:t>    (Besprechung und Zeigen des Ablaufplans)</a:t>
            </a:r>
          </a:p>
        </p:txBody>
      </p:sp>
      <p:pic>
        <p:nvPicPr>
          <p:cNvPr id="4" name="Grafik 3" descr="Ein Bild, das Text enthält.&#10;&#10;Automatisch generierte Beschreibung">
            <a:extLst>
              <a:ext uri="{FF2B5EF4-FFF2-40B4-BE49-F238E27FC236}">
                <a16:creationId xmlns:a16="http://schemas.microsoft.com/office/drawing/2014/main" id="{17163A07-B72C-E04B-4BCA-8CBF003A5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386" y="2012940"/>
            <a:ext cx="1795072" cy="1795072"/>
          </a:xfrm>
          <a:prstGeom prst="rect">
            <a:avLst/>
          </a:prstGeom>
        </p:spPr>
      </p:pic>
      <p:pic>
        <p:nvPicPr>
          <p:cNvPr id="8" name="Grafik 7">
            <a:extLst>
              <a:ext uri="{FF2B5EF4-FFF2-40B4-BE49-F238E27FC236}">
                <a16:creationId xmlns:a16="http://schemas.microsoft.com/office/drawing/2014/main" id="{A3289944-1068-9A3F-ADB6-4C01FFB8FD3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4527" y="163605"/>
            <a:ext cx="1168923" cy="1185026"/>
          </a:xfrm>
          <a:prstGeom prst="rect">
            <a:avLst/>
          </a:prstGeom>
          <a:noFill/>
          <a:ln>
            <a:noFill/>
          </a:ln>
        </p:spPr>
      </p:pic>
      <p:sp>
        <p:nvSpPr>
          <p:cNvPr id="21" name="Textfeld 20">
            <a:extLst>
              <a:ext uri="{FF2B5EF4-FFF2-40B4-BE49-F238E27FC236}">
                <a16:creationId xmlns:a16="http://schemas.microsoft.com/office/drawing/2014/main" id="{D8A19D85-86C7-2163-4EB6-36A36E4CE435}"/>
              </a:ext>
            </a:extLst>
          </p:cNvPr>
          <p:cNvSpPr txBox="1"/>
          <p:nvPr/>
        </p:nvSpPr>
        <p:spPr>
          <a:xfrm>
            <a:off x="7534227" y="894282"/>
            <a:ext cx="3378612" cy="369332"/>
          </a:xfrm>
          <a:prstGeom prst="rect">
            <a:avLst/>
          </a:prstGeom>
          <a:noFill/>
        </p:spPr>
        <p:txBody>
          <a:bodyPr wrap="square">
            <a:spAutoFit/>
          </a:bodyPr>
          <a:lstStyle/>
          <a:p>
            <a:r>
              <a:rPr lang="de-DE" sz="18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Materialien Arbeitskreis MIT!</a:t>
            </a:r>
            <a:endParaRPr lang="de-DE" dirty="0"/>
          </a:p>
        </p:txBody>
      </p:sp>
      <p:sp>
        <p:nvSpPr>
          <p:cNvPr id="5" name="Rechteck 4">
            <a:extLst>
              <a:ext uri="{FF2B5EF4-FFF2-40B4-BE49-F238E27FC236}">
                <a16:creationId xmlns:a16="http://schemas.microsoft.com/office/drawing/2014/main" id="{AF763F0C-CFB7-43EB-AD72-207BADBD34B1}"/>
              </a:ext>
            </a:extLst>
          </p:cNvPr>
          <p:cNvSpPr/>
          <p:nvPr/>
        </p:nvSpPr>
        <p:spPr>
          <a:xfrm>
            <a:off x="314793" y="1376255"/>
            <a:ext cx="3656963" cy="369332"/>
          </a:xfrm>
          <a:prstGeom prst="rect">
            <a:avLst/>
          </a:prstGeom>
        </p:spPr>
        <p:txBody>
          <a:bodyPr wrap="none">
            <a:spAutoFit/>
          </a:bodyPr>
          <a:lstStyle/>
          <a:p>
            <a:pPr lvl="0"/>
            <a:r>
              <a:rPr lang="de-DE" b="1" dirty="0">
                <a:solidFill>
                  <a:prstClr val="black"/>
                </a:solidFill>
                <a:ea typeface="MS Mincho" panose="02020609040205080304" pitchFamily="49" charset="-128"/>
                <a:cs typeface="Times New Roman" panose="02020603050405020304" pitchFamily="18" charset="0"/>
              </a:rPr>
              <a:t>2. </a:t>
            </a:r>
            <a:r>
              <a:rPr kumimoji="0" lang="de-DE" sz="18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Alternative 1: </a:t>
            </a:r>
            <a:r>
              <a:rPr lang="de-DE" b="1" dirty="0">
                <a:solidFill>
                  <a:prstClr val="black"/>
                </a:solidFill>
                <a:ea typeface="MS Mincho" panose="02020609040205080304" pitchFamily="49" charset="-128"/>
                <a:cs typeface="Times New Roman" panose="02020603050405020304" pitchFamily="18" charset="0"/>
              </a:rPr>
              <a:t>Moderationsmappe</a:t>
            </a:r>
          </a:p>
        </p:txBody>
      </p:sp>
      <p:pic>
        <p:nvPicPr>
          <p:cNvPr id="7" name="Grafik 6">
            <a:extLst>
              <a:ext uri="{FF2B5EF4-FFF2-40B4-BE49-F238E27FC236}">
                <a16:creationId xmlns:a16="http://schemas.microsoft.com/office/drawing/2014/main" id="{FB94139E-260B-5973-626C-07DA0E555F65}"/>
              </a:ext>
            </a:extLst>
          </p:cNvPr>
          <p:cNvPicPr>
            <a:picLocks noChangeAspect="1"/>
          </p:cNvPicPr>
          <p:nvPr/>
        </p:nvPicPr>
        <p:blipFill>
          <a:blip r:embed="rId4"/>
          <a:stretch>
            <a:fillRect/>
          </a:stretch>
        </p:blipFill>
        <p:spPr>
          <a:xfrm>
            <a:off x="418550" y="192644"/>
            <a:ext cx="1164437" cy="1170533"/>
          </a:xfrm>
          <a:prstGeom prst="rect">
            <a:avLst/>
          </a:prstGeom>
        </p:spPr>
      </p:pic>
    </p:spTree>
    <p:extLst>
      <p:ext uri="{BB962C8B-B14F-4D97-AF65-F5344CB8AC3E}">
        <p14:creationId xmlns:p14="http://schemas.microsoft.com/office/powerpoint/2010/main" val="3727724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abgerundete Ecken 9">
            <a:extLst>
              <a:ext uri="{FF2B5EF4-FFF2-40B4-BE49-F238E27FC236}">
                <a16:creationId xmlns:a16="http://schemas.microsoft.com/office/drawing/2014/main" id="{317D2872-9D4E-4320-8BFE-BA7B1B8150D8}"/>
              </a:ext>
            </a:extLst>
          </p:cNvPr>
          <p:cNvSpPr/>
          <p:nvPr/>
        </p:nvSpPr>
        <p:spPr bwMode="auto">
          <a:xfrm>
            <a:off x="501317" y="1955800"/>
            <a:ext cx="11400873" cy="4725770"/>
          </a:xfrm>
          <a:prstGeom prst="roundRect">
            <a:avLst>
              <a:gd name="adj" fmla="val 16667"/>
            </a:avLst>
          </a:prstGeom>
          <a:solidFill>
            <a:schemeClr val="accent5">
              <a:lumMod val="40000"/>
              <a:lumOff val="60000"/>
            </a:schemeClr>
          </a:solidFill>
          <a:ln w="12700" cap="flat" cmpd="sng" algn="ctr">
            <a:noFill/>
            <a:prstDash val="sysDash"/>
            <a:miter lim="800000"/>
          </a:ln>
          <a:effectLst/>
        </p:spPr>
        <p:txBody>
          <a:bodyPr rot="0">
            <a:prstTxWarp prst="textNoShape">
              <a:avLst/>
            </a:prstTxWarp>
            <a:noAutofit/>
          </a:bodyPr>
          <a:lstStyle/>
          <a:p>
            <a:pPr marL="457200">
              <a:lnSpc>
                <a:spcPct val="107000"/>
              </a:lnSpc>
              <a:spcAft>
                <a:spcPts val="0"/>
              </a:spcAft>
            </a:pPr>
            <a:r>
              <a:rPr lang="de-DE" dirty="0">
                <a:latin typeface="Comic Sans MS" panose="030F0702030302020204" pitchFamily="66" charset="0"/>
                <a:ea typeface="Calibri" panose="020F0502020204030204" pitchFamily="34" charset="0"/>
                <a:cs typeface="Times New Roman" panose="02020603050405020304" pitchFamily="18" charset="0"/>
              </a:rPr>
              <a:t>.</a:t>
            </a:r>
            <a:endParaRPr lang="de-DE" dirty="0">
              <a:latin typeface="Calibri" panose="020F0502020204030204" pitchFamily="34" charset="0"/>
              <a:ea typeface="Calibri" panose="020F0502020204030204" pitchFamily="34" charset="0"/>
              <a:cs typeface="Times New Roman" panose="02020603050405020304" pitchFamily="18" charset="0"/>
            </a:endParaRPr>
          </a:p>
          <a:p>
            <a:pPr>
              <a:tabLst>
                <a:tab pos="2262505" algn="l"/>
              </a:tabLst>
            </a:pPr>
            <a:r>
              <a:rPr lang="de-DE" dirty="0">
                <a:latin typeface="Comic Sans MS" panose="030F0702030302020204" pitchFamily="66"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2262505" algn="l"/>
              </a:tabLst>
            </a:pPr>
            <a:r>
              <a:rPr lang="de-DE" sz="1000" dirty="0">
                <a:latin typeface="Comic Sans MS" panose="030F0702030302020204" pitchFamily="66" charset="0"/>
                <a:ea typeface="Calibri" panose="020F0502020204030204" pitchFamily="34" charset="0"/>
                <a:cs typeface="Times New Roman" panose="02020603050405020304" pitchFamily="18" charset="0"/>
              </a:rPr>
              <a:t> </a:t>
            </a:r>
            <a:endParaRPr lang="de-DE"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Inhaltsplatzhalter 2">
            <a:extLst>
              <a:ext uri="{FF2B5EF4-FFF2-40B4-BE49-F238E27FC236}">
                <a16:creationId xmlns:a16="http://schemas.microsoft.com/office/drawing/2014/main" id="{F0FB5B46-DE2F-ED91-F7CB-43A59A690469}"/>
              </a:ext>
            </a:extLst>
          </p:cNvPr>
          <p:cNvSpPr>
            <a:spLocks noGrp="1"/>
          </p:cNvSpPr>
          <p:nvPr>
            <p:ph idx="1"/>
          </p:nvPr>
        </p:nvSpPr>
        <p:spPr>
          <a:xfrm>
            <a:off x="501317" y="2330232"/>
            <a:ext cx="11287123" cy="4351338"/>
          </a:xfrm>
        </p:spPr>
        <p:txBody>
          <a:bodyPr>
            <a:normAutofit fontScale="92500"/>
          </a:bodyPr>
          <a:lstStyle/>
          <a:p>
            <a:pPr marL="0" indent="0">
              <a:buNone/>
            </a:pPr>
            <a:r>
              <a:rPr lang="de-DE" sz="6000" dirty="0"/>
              <a:t>				</a:t>
            </a:r>
            <a:r>
              <a:rPr lang="de-DE" sz="6000" dirty="0">
                <a:latin typeface="Century Gothic" panose="020B0502020202020204" pitchFamily="34" charset="0"/>
              </a:rPr>
              <a:t>Rückblick</a:t>
            </a:r>
          </a:p>
          <a:p>
            <a:pPr marL="0" indent="0">
              <a:buNone/>
            </a:pPr>
            <a:endParaRPr lang="de-DE" sz="3200" dirty="0"/>
          </a:p>
          <a:p>
            <a:pPr marL="0" indent="0">
              <a:buNone/>
            </a:pPr>
            <a:r>
              <a:rPr lang="de-DE" sz="3200" dirty="0"/>
              <a:t>	</a:t>
            </a:r>
            <a:r>
              <a:rPr lang="de-DE" sz="3200" dirty="0">
                <a:latin typeface="Century Gothic" panose="020B0502020202020204" pitchFamily="34" charset="0"/>
              </a:rPr>
              <a:t>Bei der letzten Sitzung haben wir über … gesprochen.</a:t>
            </a:r>
          </a:p>
          <a:p>
            <a:pPr marL="0" indent="0">
              <a:buNone/>
            </a:pPr>
            <a:r>
              <a:rPr lang="de-DE" sz="3200" dirty="0">
                <a:latin typeface="Century Gothic" panose="020B0502020202020204" pitchFamily="34" charset="0"/>
              </a:rPr>
              <a:t>	Wollt ihr dazu noch etwas fragen oder etwas   </a:t>
            </a:r>
          </a:p>
          <a:p>
            <a:pPr marL="0" indent="0">
              <a:buNone/>
            </a:pPr>
            <a:r>
              <a:rPr lang="de-DE" sz="3200" dirty="0">
                <a:latin typeface="Century Gothic" panose="020B0502020202020204" pitchFamily="34" charset="0"/>
              </a:rPr>
              <a:t>         ergänzen?</a:t>
            </a:r>
          </a:p>
          <a:p>
            <a:pPr marL="0" indent="0">
              <a:buNone/>
            </a:pPr>
            <a:r>
              <a:rPr lang="de-DE" sz="3200" dirty="0">
                <a:latin typeface="Century Gothic" panose="020B0502020202020204" pitchFamily="34" charset="0"/>
              </a:rPr>
              <a:t>	    Schülersprecherinnen und Schülersprecher rufen auf</a:t>
            </a:r>
          </a:p>
          <a:p>
            <a:pPr marL="0" indent="0">
              <a:buNone/>
            </a:pPr>
            <a:r>
              <a:rPr lang="de-DE" sz="3200" dirty="0">
                <a:latin typeface="Century Gothic" panose="020B0502020202020204" pitchFamily="34" charset="0"/>
              </a:rPr>
              <a:t>	    Lehrkraft schreibt mit</a:t>
            </a:r>
          </a:p>
        </p:txBody>
      </p:sp>
      <p:sp>
        <p:nvSpPr>
          <p:cNvPr id="4" name="Titel 1">
            <a:extLst>
              <a:ext uri="{FF2B5EF4-FFF2-40B4-BE49-F238E27FC236}">
                <a16:creationId xmlns:a16="http://schemas.microsoft.com/office/drawing/2014/main" id="{72C7137F-313A-E918-17D5-CE13D6D07115}"/>
              </a:ext>
            </a:extLst>
          </p:cNvPr>
          <p:cNvSpPr txBox="1">
            <a:spLocks/>
          </p:cNvSpPr>
          <p:nvPr/>
        </p:nvSpPr>
        <p:spPr>
          <a:xfrm>
            <a:off x="329783" y="271436"/>
            <a:ext cx="11572407" cy="1213574"/>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br>
              <a:rPr lang="de-DE" dirty="0"/>
            </a:br>
            <a:r>
              <a:rPr lang="de-DE" dirty="0"/>
              <a:t>								</a:t>
            </a:r>
          </a:p>
        </p:txBody>
      </p:sp>
      <p:pic>
        <p:nvPicPr>
          <p:cNvPr id="6" name="Grafik 5">
            <a:extLst>
              <a:ext uri="{FF2B5EF4-FFF2-40B4-BE49-F238E27FC236}">
                <a16:creationId xmlns:a16="http://schemas.microsoft.com/office/drawing/2014/main" id="{0C8E57A3-9009-E86A-A313-DE37620D623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9517" y="298516"/>
            <a:ext cx="1168923" cy="1185026"/>
          </a:xfrm>
          <a:prstGeom prst="rect">
            <a:avLst/>
          </a:prstGeom>
          <a:noFill/>
          <a:ln>
            <a:noFill/>
          </a:ln>
        </p:spPr>
      </p:pic>
      <p:sp>
        <p:nvSpPr>
          <p:cNvPr id="7" name="Textfeld 6">
            <a:extLst>
              <a:ext uri="{FF2B5EF4-FFF2-40B4-BE49-F238E27FC236}">
                <a16:creationId xmlns:a16="http://schemas.microsoft.com/office/drawing/2014/main" id="{B47BE691-3A1D-027D-4681-0B45B6EBCBE7}"/>
              </a:ext>
            </a:extLst>
          </p:cNvPr>
          <p:cNvSpPr txBox="1"/>
          <p:nvPr/>
        </p:nvSpPr>
        <p:spPr>
          <a:xfrm>
            <a:off x="7549217" y="1029193"/>
            <a:ext cx="3378612" cy="369332"/>
          </a:xfrm>
          <a:prstGeom prst="rect">
            <a:avLst/>
          </a:prstGeom>
          <a:noFill/>
        </p:spPr>
        <p:txBody>
          <a:bodyPr wrap="square">
            <a:spAutoFit/>
          </a:bodyPr>
          <a:lstStyle/>
          <a:p>
            <a:r>
              <a:rPr lang="de-DE" sz="18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Materialien Arbeitskreis MIT!</a:t>
            </a:r>
            <a:endParaRPr lang="de-DE" dirty="0"/>
          </a:p>
        </p:txBody>
      </p:sp>
      <p:pic>
        <p:nvPicPr>
          <p:cNvPr id="9" name="Grafik 8" descr="Ein Bild, das Text, Schild enthält.&#10;&#10;Automatisch generierte Beschreibung">
            <a:extLst>
              <a:ext uri="{FF2B5EF4-FFF2-40B4-BE49-F238E27FC236}">
                <a16:creationId xmlns:a16="http://schemas.microsoft.com/office/drawing/2014/main" id="{9BE4733A-CEE2-E29E-DE4A-EBFCEC49E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971" y="4212372"/>
            <a:ext cx="1257924" cy="1257924"/>
          </a:xfrm>
          <a:prstGeom prst="rect">
            <a:avLst/>
          </a:prstGeom>
        </p:spPr>
      </p:pic>
      <p:pic>
        <p:nvPicPr>
          <p:cNvPr id="11" name="Grafik 10" descr="Ein Bild, das Text, Schild enthält.&#10;&#10;Automatisch generierte Beschreibung">
            <a:extLst>
              <a:ext uri="{FF2B5EF4-FFF2-40B4-BE49-F238E27FC236}">
                <a16:creationId xmlns:a16="http://schemas.microsoft.com/office/drawing/2014/main" id="{F465E201-3CDE-F6B0-5ECA-7A430ED3F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9573" y="5830985"/>
            <a:ext cx="704360" cy="704360"/>
          </a:xfrm>
          <a:prstGeom prst="rect">
            <a:avLst/>
          </a:prstGeom>
        </p:spPr>
      </p:pic>
      <p:pic>
        <p:nvPicPr>
          <p:cNvPr id="13" name="Grafik 12" descr="Ein Bild, das Text, ClipArt enthält.&#10;&#10;Automatisch generierte Beschreibung">
            <a:extLst>
              <a:ext uri="{FF2B5EF4-FFF2-40B4-BE49-F238E27FC236}">
                <a16:creationId xmlns:a16="http://schemas.microsoft.com/office/drawing/2014/main" id="{1FA475E7-F0E8-C2D5-F02F-438AACE95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1901" y="2082542"/>
            <a:ext cx="1367552" cy="1346458"/>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175F3568-6301-4E3D-95C5-DEB4CE574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17613" y="5975833"/>
            <a:ext cx="414665" cy="414665"/>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9C32FA4C-0A73-42AB-BFF1-C959E0E964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17612" y="5444211"/>
            <a:ext cx="414666" cy="414666"/>
          </a:xfrm>
          <a:prstGeom prst="rect">
            <a:avLst/>
          </a:prstGeom>
        </p:spPr>
      </p:pic>
      <p:sp>
        <p:nvSpPr>
          <p:cNvPr id="2" name="Rechteck 1">
            <a:extLst>
              <a:ext uri="{FF2B5EF4-FFF2-40B4-BE49-F238E27FC236}">
                <a16:creationId xmlns:a16="http://schemas.microsoft.com/office/drawing/2014/main" id="{20D597F3-D1CD-43AE-BCD0-04E6037DB477}"/>
              </a:ext>
            </a:extLst>
          </p:cNvPr>
          <p:cNvSpPr/>
          <p:nvPr/>
        </p:nvSpPr>
        <p:spPr>
          <a:xfrm>
            <a:off x="264476" y="1524085"/>
            <a:ext cx="3656963" cy="369332"/>
          </a:xfrm>
          <a:prstGeom prst="rect">
            <a:avLst/>
          </a:prstGeom>
        </p:spPr>
        <p:txBody>
          <a:bodyPr wrap="none">
            <a:spAutoFit/>
          </a:bodyPr>
          <a:lstStyle/>
          <a:p>
            <a:pPr lvl="0"/>
            <a:r>
              <a:rPr lang="de-DE" b="1" dirty="0">
                <a:solidFill>
                  <a:prstClr val="black"/>
                </a:solidFill>
                <a:ea typeface="MS Mincho" panose="02020609040205080304" pitchFamily="49" charset="-128"/>
                <a:cs typeface="Times New Roman" panose="02020603050405020304" pitchFamily="18" charset="0"/>
              </a:rPr>
              <a:t>2. </a:t>
            </a:r>
            <a:r>
              <a:rPr kumimoji="0" lang="de-DE" sz="18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Alternative 1: </a:t>
            </a:r>
            <a:r>
              <a:rPr lang="de-DE" b="1" dirty="0">
                <a:solidFill>
                  <a:prstClr val="black"/>
                </a:solidFill>
                <a:ea typeface="MS Mincho" panose="02020609040205080304" pitchFamily="49" charset="-128"/>
                <a:cs typeface="Times New Roman" panose="02020603050405020304" pitchFamily="18" charset="0"/>
              </a:rPr>
              <a:t>Moderationsmappe</a:t>
            </a:r>
          </a:p>
        </p:txBody>
      </p:sp>
      <p:pic>
        <p:nvPicPr>
          <p:cNvPr id="8" name="Grafik 7">
            <a:extLst>
              <a:ext uri="{FF2B5EF4-FFF2-40B4-BE49-F238E27FC236}">
                <a16:creationId xmlns:a16="http://schemas.microsoft.com/office/drawing/2014/main" id="{23D957CD-717D-2DE5-296F-348D21BDC618}"/>
              </a:ext>
            </a:extLst>
          </p:cNvPr>
          <p:cNvPicPr>
            <a:picLocks noChangeAspect="1"/>
          </p:cNvPicPr>
          <p:nvPr/>
        </p:nvPicPr>
        <p:blipFill>
          <a:blip r:embed="rId7"/>
          <a:stretch>
            <a:fillRect/>
          </a:stretch>
        </p:blipFill>
        <p:spPr>
          <a:xfrm>
            <a:off x="439295" y="291169"/>
            <a:ext cx="1164437" cy="1170533"/>
          </a:xfrm>
          <a:prstGeom prst="rect">
            <a:avLst/>
          </a:prstGeom>
        </p:spPr>
      </p:pic>
    </p:spTree>
    <p:extLst>
      <p:ext uri="{BB962C8B-B14F-4D97-AF65-F5344CB8AC3E}">
        <p14:creationId xmlns:p14="http://schemas.microsoft.com/office/powerpoint/2010/main" val="2000055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abgerundete Ecken 11">
            <a:extLst>
              <a:ext uri="{FF2B5EF4-FFF2-40B4-BE49-F238E27FC236}">
                <a16:creationId xmlns:a16="http://schemas.microsoft.com/office/drawing/2014/main" id="{7220A123-DAFA-4332-B2BC-F14365E0C78A}"/>
              </a:ext>
            </a:extLst>
          </p:cNvPr>
          <p:cNvSpPr/>
          <p:nvPr/>
        </p:nvSpPr>
        <p:spPr bwMode="auto">
          <a:xfrm>
            <a:off x="347759" y="1891086"/>
            <a:ext cx="11709329" cy="4844340"/>
          </a:xfrm>
          <a:prstGeom prst="roundRect">
            <a:avLst>
              <a:gd name="adj" fmla="val 16667"/>
            </a:avLst>
          </a:prstGeom>
          <a:solidFill>
            <a:schemeClr val="accent5">
              <a:lumMod val="40000"/>
              <a:lumOff val="60000"/>
            </a:schemeClr>
          </a:solidFill>
          <a:ln w="12700" cap="flat" cmpd="sng" algn="ctr">
            <a:noFill/>
            <a:prstDash val="sysDash"/>
            <a:miter lim="800000"/>
          </a:ln>
          <a:effectLst/>
        </p:spPr>
        <p:txBody>
          <a:bodyPr rot="0">
            <a:prstTxWarp prst="textNoShape">
              <a:avLst/>
            </a:prstTxWarp>
            <a:noAutofit/>
          </a:bodyPr>
          <a:lstStyle/>
          <a:p>
            <a:pPr marL="457200">
              <a:lnSpc>
                <a:spcPct val="107000"/>
              </a:lnSpc>
              <a:spcAft>
                <a:spcPts val="0"/>
              </a:spcAft>
            </a:pPr>
            <a:r>
              <a:rPr lang="de-DE" dirty="0">
                <a:latin typeface="Comic Sans MS" panose="030F0702030302020204" pitchFamily="66" charset="0"/>
                <a:ea typeface="Calibri" panose="020F0502020204030204" pitchFamily="34" charset="0"/>
                <a:cs typeface="Times New Roman" panose="02020603050405020304" pitchFamily="18" charset="0"/>
              </a:rPr>
              <a:t>.</a:t>
            </a:r>
            <a:endParaRPr lang="de-DE" dirty="0">
              <a:latin typeface="Calibri" panose="020F0502020204030204" pitchFamily="34" charset="0"/>
              <a:ea typeface="Calibri" panose="020F0502020204030204" pitchFamily="34" charset="0"/>
              <a:cs typeface="Times New Roman" panose="02020603050405020304" pitchFamily="18" charset="0"/>
            </a:endParaRPr>
          </a:p>
          <a:p>
            <a:pPr>
              <a:tabLst>
                <a:tab pos="2262505" algn="l"/>
              </a:tabLst>
            </a:pPr>
            <a:r>
              <a:rPr lang="de-DE" dirty="0">
                <a:latin typeface="Comic Sans MS" panose="030F0702030302020204" pitchFamily="66"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2262505" algn="l"/>
              </a:tabLst>
            </a:pPr>
            <a:r>
              <a:rPr lang="de-DE" sz="1000" dirty="0">
                <a:latin typeface="Comic Sans MS" panose="030F0702030302020204" pitchFamily="66" charset="0"/>
                <a:ea typeface="Calibri" panose="020F0502020204030204" pitchFamily="34" charset="0"/>
                <a:cs typeface="Times New Roman" panose="02020603050405020304" pitchFamily="18" charset="0"/>
              </a:rPr>
              <a:t> </a:t>
            </a:r>
            <a:endParaRPr lang="de-DE"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Inhaltsplatzhalter 2">
            <a:extLst>
              <a:ext uri="{FF2B5EF4-FFF2-40B4-BE49-F238E27FC236}">
                <a16:creationId xmlns:a16="http://schemas.microsoft.com/office/drawing/2014/main" id="{EB126D2E-6434-2ADA-F8DC-ADD9ED6B5DF5}"/>
              </a:ext>
            </a:extLst>
          </p:cNvPr>
          <p:cNvSpPr>
            <a:spLocks noGrp="1"/>
          </p:cNvSpPr>
          <p:nvPr>
            <p:ph idx="1"/>
          </p:nvPr>
        </p:nvSpPr>
        <p:spPr>
          <a:xfrm>
            <a:off x="583366" y="2029801"/>
            <a:ext cx="11473722" cy="4327043"/>
          </a:xfrm>
        </p:spPr>
        <p:txBody>
          <a:bodyPr>
            <a:normAutofit fontScale="25000" lnSpcReduction="20000"/>
          </a:bodyPr>
          <a:lstStyle/>
          <a:p>
            <a:pPr marL="0" indent="0">
              <a:buNone/>
            </a:pPr>
            <a:r>
              <a:rPr lang="de-DE" sz="6000" dirty="0"/>
              <a:t>				</a:t>
            </a:r>
            <a:r>
              <a:rPr lang="de-DE" sz="12800" dirty="0"/>
              <a:t>  </a:t>
            </a:r>
          </a:p>
          <a:p>
            <a:pPr marL="0" indent="0">
              <a:buNone/>
            </a:pPr>
            <a:r>
              <a:rPr lang="de-DE" sz="12800" dirty="0">
                <a:latin typeface="Century Gothic" panose="020B0502020202020204" pitchFamily="34" charset="0"/>
              </a:rPr>
              <a:t>				</a:t>
            </a:r>
            <a:r>
              <a:rPr lang="de-DE" sz="21600" dirty="0">
                <a:latin typeface="Century Gothic" panose="020B0502020202020204" pitchFamily="34" charset="0"/>
              </a:rPr>
              <a:t>Erfolge</a:t>
            </a:r>
          </a:p>
          <a:p>
            <a:pPr marL="0" indent="0">
              <a:buNone/>
            </a:pPr>
            <a:endParaRPr lang="de-DE" sz="3200" dirty="0"/>
          </a:p>
          <a:p>
            <a:pPr marL="0" indent="0">
              <a:buNone/>
            </a:pPr>
            <a:endParaRPr lang="de-DE" sz="3200" dirty="0"/>
          </a:p>
          <a:p>
            <a:pPr marL="0" indent="0">
              <a:lnSpc>
                <a:spcPct val="120000"/>
              </a:lnSpc>
              <a:buNone/>
            </a:pPr>
            <a:r>
              <a:rPr lang="de-DE" sz="11200" dirty="0">
                <a:latin typeface="Century Gothic" panose="020B0502020202020204" pitchFamily="34" charset="0"/>
              </a:rPr>
              <a:t>Wir haben uns bei der letzten Sitzung etwas vorgenommen …</a:t>
            </a:r>
          </a:p>
          <a:p>
            <a:pPr marL="0" indent="0">
              <a:lnSpc>
                <a:spcPct val="120000"/>
              </a:lnSpc>
              <a:buNone/>
            </a:pPr>
            <a:r>
              <a:rPr lang="de-DE" sz="11200" dirty="0">
                <a:latin typeface="Century Gothic" panose="020B0502020202020204" pitchFamily="34" charset="0"/>
              </a:rPr>
              <a:t>Wir haben bei der letzten Sitzung Arbeitsgruppen gebildet …</a:t>
            </a:r>
          </a:p>
          <a:p>
            <a:pPr marL="0" indent="0">
              <a:lnSpc>
                <a:spcPct val="120000"/>
              </a:lnSpc>
              <a:buNone/>
            </a:pPr>
            <a:r>
              <a:rPr lang="de-DE" sz="11200" dirty="0">
                <a:latin typeface="Century Gothic" panose="020B0502020202020204" pitchFamily="34" charset="0"/>
              </a:rPr>
              <a:t>       Was ist seitdem passiert?</a:t>
            </a:r>
          </a:p>
          <a:p>
            <a:pPr marL="0" indent="0">
              <a:lnSpc>
                <a:spcPct val="120000"/>
              </a:lnSpc>
              <a:buNone/>
            </a:pPr>
            <a:r>
              <a:rPr lang="de-DE" sz="11200" dirty="0">
                <a:latin typeface="Century Gothic" panose="020B0502020202020204" pitchFamily="34" charset="0"/>
              </a:rPr>
              <a:t>       Was ist gelungen?</a:t>
            </a:r>
          </a:p>
          <a:p>
            <a:pPr marL="0" indent="0">
              <a:lnSpc>
                <a:spcPct val="120000"/>
              </a:lnSpc>
              <a:buNone/>
            </a:pPr>
            <a:r>
              <a:rPr lang="de-DE" sz="11200" dirty="0">
                <a:latin typeface="Century Gothic" panose="020B0502020202020204" pitchFamily="34" charset="0"/>
              </a:rPr>
              <a:t>       Wie machen wir weiter?                </a:t>
            </a:r>
          </a:p>
          <a:p>
            <a:pPr marL="0" indent="0">
              <a:buNone/>
            </a:pPr>
            <a:r>
              <a:rPr lang="de-DE" sz="6000" dirty="0"/>
              <a:t>	</a:t>
            </a:r>
            <a:endParaRPr lang="de-DE" sz="3200" dirty="0"/>
          </a:p>
        </p:txBody>
      </p:sp>
      <p:sp>
        <p:nvSpPr>
          <p:cNvPr id="4" name="Titel 1">
            <a:extLst>
              <a:ext uri="{FF2B5EF4-FFF2-40B4-BE49-F238E27FC236}">
                <a16:creationId xmlns:a16="http://schemas.microsoft.com/office/drawing/2014/main" id="{EB98FD37-46F8-4395-6EC0-27F748F1FAEB}"/>
              </a:ext>
            </a:extLst>
          </p:cNvPr>
          <p:cNvSpPr txBox="1">
            <a:spLocks/>
          </p:cNvSpPr>
          <p:nvPr/>
        </p:nvSpPr>
        <p:spPr>
          <a:xfrm>
            <a:off x="209359" y="254834"/>
            <a:ext cx="11847729" cy="1302370"/>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5" name="Grafik 4">
            <a:extLst>
              <a:ext uri="{FF2B5EF4-FFF2-40B4-BE49-F238E27FC236}">
                <a16:creationId xmlns:a16="http://schemas.microsoft.com/office/drawing/2014/main" id="{16E0D6BB-6144-11CE-71AC-E9E3B004740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7592" y="313506"/>
            <a:ext cx="1168923" cy="1185026"/>
          </a:xfrm>
          <a:prstGeom prst="rect">
            <a:avLst/>
          </a:prstGeom>
          <a:noFill/>
          <a:ln>
            <a:noFill/>
          </a:ln>
        </p:spPr>
      </p:pic>
      <p:pic>
        <p:nvPicPr>
          <p:cNvPr id="8" name="Grafik 7" descr="Ein Bild, das Text enthält.&#10;&#10;Automatisch generierte Beschreibung">
            <a:extLst>
              <a:ext uri="{FF2B5EF4-FFF2-40B4-BE49-F238E27FC236}">
                <a16:creationId xmlns:a16="http://schemas.microsoft.com/office/drawing/2014/main" id="{82A464D7-653F-2F3F-604D-D40B7013B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816" y="5231074"/>
            <a:ext cx="729434" cy="729434"/>
          </a:xfrm>
          <a:prstGeom prst="rect">
            <a:avLst/>
          </a:prstGeom>
        </p:spPr>
      </p:pic>
      <p:pic>
        <p:nvPicPr>
          <p:cNvPr id="10" name="Grafik 9" descr="Ein Bild, das grün enthält.&#10;&#10;Automatisch generierte Beschreibung">
            <a:extLst>
              <a:ext uri="{FF2B5EF4-FFF2-40B4-BE49-F238E27FC236}">
                <a16:creationId xmlns:a16="http://schemas.microsoft.com/office/drawing/2014/main" id="{579756B7-9F87-0027-0469-CA6F824D6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474" y="2009077"/>
            <a:ext cx="1700911" cy="1700911"/>
          </a:xfrm>
          <a:prstGeom prst="rect">
            <a:avLst/>
          </a:prstGeom>
        </p:spPr>
      </p:pic>
      <p:pic>
        <p:nvPicPr>
          <p:cNvPr id="7" name="Grafik 6">
            <a:extLst>
              <a:ext uri="{FF2B5EF4-FFF2-40B4-BE49-F238E27FC236}">
                <a16:creationId xmlns:a16="http://schemas.microsoft.com/office/drawing/2014/main" id="{87ADF67B-EF68-69A6-1214-E2312B9473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5066" y="5741833"/>
            <a:ext cx="729433" cy="729433"/>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603C28F7-7AED-20E5-A844-5350D93E1F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5066" y="4639877"/>
            <a:ext cx="729435" cy="729435"/>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6CD11970-282D-4CDF-9FC7-F7BAB80B1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7933" y="4789133"/>
            <a:ext cx="430922" cy="430922"/>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900178CB-25BE-45E6-BD58-BFFF76BC0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7933" y="5369312"/>
            <a:ext cx="434068" cy="434068"/>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3CB19C3C-B858-41D0-92D1-7A42E5DC1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4628" y="5960508"/>
            <a:ext cx="430922" cy="430922"/>
          </a:xfrm>
          <a:prstGeom prst="rect">
            <a:avLst/>
          </a:prstGeom>
        </p:spPr>
      </p:pic>
      <p:sp>
        <p:nvSpPr>
          <p:cNvPr id="2" name="Rechteck 1">
            <a:extLst>
              <a:ext uri="{FF2B5EF4-FFF2-40B4-BE49-F238E27FC236}">
                <a16:creationId xmlns:a16="http://schemas.microsoft.com/office/drawing/2014/main" id="{E577FAFF-F489-4389-AD97-3147CF9C5C1A}"/>
              </a:ext>
            </a:extLst>
          </p:cNvPr>
          <p:cNvSpPr/>
          <p:nvPr/>
        </p:nvSpPr>
        <p:spPr>
          <a:xfrm>
            <a:off x="223323" y="1557163"/>
            <a:ext cx="3656963" cy="369332"/>
          </a:xfrm>
          <a:prstGeom prst="rect">
            <a:avLst/>
          </a:prstGeom>
        </p:spPr>
        <p:txBody>
          <a:bodyPr wrap="none">
            <a:spAutoFit/>
          </a:bodyPr>
          <a:lstStyle/>
          <a:p>
            <a:pPr lvl="0"/>
            <a:r>
              <a:rPr lang="de-DE" b="1" dirty="0">
                <a:solidFill>
                  <a:prstClr val="black"/>
                </a:solidFill>
                <a:ea typeface="MS Mincho" panose="02020609040205080304" pitchFamily="49" charset="-128"/>
                <a:cs typeface="Times New Roman" panose="02020603050405020304" pitchFamily="18" charset="0"/>
              </a:rPr>
              <a:t>2. </a:t>
            </a:r>
            <a:r>
              <a:rPr kumimoji="0" lang="de-DE" sz="18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Alternative 1: </a:t>
            </a:r>
            <a:r>
              <a:rPr lang="de-DE" b="1" dirty="0">
                <a:solidFill>
                  <a:prstClr val="black"/>
                </a:solidFill>
                <a:ea typeface="MS Mincho" panose="02020609040205080304" pitchFamily="49" charset="-128"/>
                <a:cs typeface="Times New Roman" panose="02020603050405020304" pitchFamily="18" charset="0"/>
              </a:rPr>
              <a:t>Moderationsmappe</a:t>
            </a:r>
          </a:p>
        </p:txBody>
      </p:sp>
      <p:pic>
        <p:nvPicPr>
          <p:cNvPr id="9" name="Grafik 8">
            <a:extLst>
              <a:ext uri="{FF2B5EF4-FFF2-40B4-BE49-F238E27FC236}">
                <a16:creationId xmlns:a16="http://schemas.microsoft.com/office/drawing/2014/main" id="{EC93ED99-291F-96AF-1F16-00B18EF4C763}"/>
              </a:ext>
            </a:extLst>
          </p:cNvPr>
          <p:cNvPicPr>
            <a:picLocks noChangeAspect="1"/>
          </p:cNvPicPr>
          <p:nvPr/>
        </p:nvPicPr>
        <p:blipFill>
          <a:blip r:embed="rId7"/>
          <a:stretch>
            <a:fillRect/>
          </a:stretch>
        </p:blipFill>
        <p:spPr>
          <a:xfrm>
            <a:off x="265364" y="334977"/>
            <a:ext cx="1164437" cy="1170533"/>
          </a:xfrm>
          <a:prstGeom prst="rect">
            <a:avLst/>
          </a:prstGeom>
        </p:spPr>
      </p:pic>
    </p:spTree>
    <p:extLst>
      <p:ext uri="{BB962C8B-B14F-4D97-AF65-F5344CB8AC3E}">
        <p14:creationId xmlns:p14="http://schemas.microsoft.com/office/powerpoint/2010/main" val="368194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2F36A5B9-1191-464F-A2FF-AA3A7341874B}"/>
              </a:ext>
            </a:extLst>
          </p:cNvPr>
          <p:cNvSpPr/>
          <p:nvPr/>
        </p:nvSpPr>
        <p:spPr bwMode="auto">
          <a:xfrm>
            <a:off x="334636" y="1847968"/>
            <a:ext cx="11438264" cy="4809344"/>
          </a:xfrm>
          <a:prstGeom prst="roundRect">
            <a:avLst>
              <a:gd name="adj" fmla="val 16667"/>
            </a:avLst>
          </a:prstGeom>
          <a:solidFill>
            <a:schemeClr val="accent5">
              <a:lumMod val="40000"/>
              <a:lumOff val="60000"/>
            </a:schemeClr>
          </a:solidFill>
          <a:ln w="12700" cap="flat" cmpd="sng" algn="ctr">
            <a:noFill/>
            <a:prstDash val="sysDash"/>
            <a:miter lim="800000"/>
          </a:ln>
          <a:effectLst/>
        </p:spPr>
        <p:txBody>
          <a:bodyPr rot="0">
            <a:prstTxWarp prst="textNoShape">
              <a:avLst/>
            </a:prstTxWarp>
            <a:noAutofit/>
          </a:bodyPr>
          <a:lstStyle/>
          <a:p>
            <a:pPr marL="457200">
              <a:lnSpc>
                <a:spcPct val="107000"/>
              </a:lnSpc>
              <a:spcAft>
                <a:spcPts val="0"/>
              </a:spcAft>
            </a:pPr>
            <a:r>
              <a:rPr lang="de-DE" dirty="0">
                <a:latin typeface="Comic Sans MS" panose="030F0702030302020204" pitchFamily="66" charset="0"/>
                <a:ea typeface="Calibri" panose="020F0502020204030204" pitchFamily="34" charset="0"/>
                <a:cs typeface="Times New Roman" panose="02020603050405020304" pitchFamily="18" charset="0"/>
              </a:rPr>
              <a:t>.</a:t>
            </a:r>
            <a:endParaRPr lang="de-DE" dirty="0">
              <a:latin typeface="Calibri" panose="020F0502020204030204" pitchFamily="34" charset="0"/>
              <a:ea typeface="Calibri" panose="020F0502020204030204" pitchFamily="34" charset="0"/>
              <a:cs typeface="Times New Roman" panose="02020603050405020304" pitchFamily="18" charset="0"/>
            </a:endParaRPr>
          </a:p>
          <a:p>
            <a:pPr>
              <a:tabLst>
                <a:tab pos="2262505" algn="l"/>
              </a:tabLst>
            </a:pPr>
            <a:r>
              <a:rPr lang="de-DE" dirty="0">
                <a:latin typeface="Comic Sans MS" panose="030F0702030302020204" pitchFamily="66"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2262505" algn="l"/>
              </a:tabLst>
            </a:pPr>
            <a:r>
              <a:rPr lang="de-DE" sz="1000" dirty="0">
                <a:latin typeface="Comic Sans MS" panose="030F0702030302020204" pitchFamily="66" charset="0"/>
                <a:ea typeface="Calibri" panose="020F0502020204030204" pitchFamily="34" charset="0"/>
                <a:cs typeface="Times New Roman" panose="02020603050405020304" pitchFamily="18" charset="0"/>
              </a:rPr>
              <a:t> </a:t>
            </a:r>
            <a:endParaRPr lang="de-DE"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Inhaltsplatzhalter 2">
            <a:extLst>
              <a:ext uri="{FF2B5EF4-FFF2-40B4-BE49-F238E27FC236}">
                <a16:creationId xmlns:a16="http://schemas.microsoft.com/office/drawing/2014/main" id="{5E899B4A-B112-A3CE-0CC7-B189F773DC4C}"/>
              </a:ext>
            </a:extLst>
          </p:cNvPr>
          <p:cNvSpPr>
            <a:spLocks noGrp="1"/>
          </p:cNvSpPr>
          <p:nvPr>
            <p:ph idx="1"/>
          </p:nvPr>
        </p:nvSpPr>
        <p:spPr>
          <a:xfrm>
            <a:off x="787400" y="1960535"/>
            <a:ext cx="10731291" cy="4590165"/>
          </a:xfrm>
        </p:spPr>
        <p:txBody>
          <a:bodyPr>
            <a:normAutofit lnSpcReduction="10000"/>
          </a:bodyPr>
          <a:lstStyle/>
          <a:p>
            <a:pPr marL="0" indent="0">
              <a:buNone/>
            </a:pPr>
            <a:r>
              <a:rPr lang="de-DE" sz="6000" dirty="0"/>
              <a:t>		    </a:t>
            </a:r>
            <a:r>
              <a:rPr lang="de-DE" sz="6000" dirty="0">
                <a:latin typeface="Century Gothic" panose="020B0502020202020204" pitchFamily="34" charset="0"/>
              </a:rPr>
              <a:t>Neue Ideen und Ziele</a:t>
            </a:r>
          </a:p>
          <a:p>
            <a:pPr marL="0" indent="0">
              <a:buNone/>
            </a:pPr>
            <a:r>
              <a:rPr lang="de-DE" sz="3200" dirty="0">
                <a:latin typeface="Century Gothic" panose="020B0502020202020204" pitchFamily="34" charset="0"/>
              </a:rPr>
              <a:t>Wünsche und Ideen aus dem Briefkasten</a:t>
            </a:r>
          </a:p>
          <a:p>
            <a:pPr marL="0" indent="0">
              <a:buNone/>
            </a:pPr>
            <a:r>
              <a:rPr lang="de-DE" sz="3200" dirty="0">
                <a:latin typeface="Century Gothic" panose="020B0502020202020204" pitchFamily="34" charset="0"/>
              </a:rPr>
              <a:t>Was möchtet ihr/was möchte eure Klasse anpacken oder verändern?</a:t>
            </a:r>
          </a:p>
          <a:p>
            <a:pPr marL="0" indent="0">
              <a:buNone/>
            </a:pPr>
            <a:r>
              <a:rPr lang="de-DE" sz="3200" dirty="0">
                <a:latin typeface="Century Gothic" panose="020B0502020202020204" pitchFamily="34" charset="0"/>
              </a:rPr>
              <a:t>      Was habt ihr beobachtet?</a:t>
            </a:r>
          </a:p>
          <a:p>
            <a:pPr marL="0" indent="0">
              <a:buNone/>
            </a:pPr>
            <a:r>
              <a:rPr lang="de-DE" sz="3200" dirty="0">
                <a:latin typeface="Century Gothic" panose="020B0502020202020204" pitchFamily="34" charset="0"/>
              </a:rPr>
              <a:t>      Was wünscht ihr euch?</a:t>
            </a:r>
          </a:p>
          <a:p>
            <a:pPr marL="0" indent="0">
              <a:buNone/>
            </a:pPr>
            <a:r>
              <a:rPr lang="de-DE" sz="3200" dirty="0">
                <a:latin typeface="Century Gothic" panose="020B0502020202020204" pitchFamily="34" charset="0"/>
              </a:rPr>
              <a:t>      Was muss dafür passieren?</a:t>
            </a:r>
          </a:p>
          <a:p>
            <a:pPr marL="0" indent="0">
              <a:buNone/>
            </a:pPr>
            <a:r>
              <a:rPr lang="de-DE" sz="3200" dirty="0">
                <a:latin typeface="Century Gothic" panose="020B0502020202020204" pitchFamily="34" charset="0"/>
              </a:rPr>
              <a:t>      Was können wir dafür tun?</a:t>
            </a:r>
          </a:p>
        </p:txBody>
      </p:sp>
      <p:sp>
        <p:nvSpPr>
          <p:cNvPr id="4" name="Titel 1">
            <a:extLst>
              <a:ext uri="{FF2B5EF4-FFF2-40B4-BE49-F238E27FC236}">
                <a16:creationId xmlns:a16="http://schemas.microsoft.com/office/drawing/2014/main" id="{FD4BD125-B429-BCB6-BB78-5804FAF93E7C}"/>
              </a:ext>
            </a:extLst>
          </p:cNvPr>
          <p:cNvSpPr txBox="1">
            <a:spLocks/>
          </p:cNvSpPr>
          <p:nvPr/>
        </p:nvSpPr>
        <p:spPr>
          <a:xfrm>
            <a:off x="196236" y="194873"/>
            <a:ext cx="11847729" cy="1302370"/>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5" name="Grafik 4">
            <a:extLst>
              <a:ext uri="{FF2B5EF4-FFF2-40B4-BE49-F238E27FC236}">
                <a16:creationId xmlns:a16="http://schemas.microsoft.com/office/drawing/2014/main" id="{C925BC86-99C4-E8D0-9891-F31363062F1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4469" y="253545"/>
            <a:ext cx="1168923" cy="1185026"/>
          </a:xfrm>
          <a:prstGeom prst="rect">
            <a:avLst/>
          </a:prstGeom>
          <a:noFill/>
          <a:ln>
            <a:noFill/>
          </a:ln>
        </p:spPr>
      </p:pic>
      <p:pic>
        <p:nvPicPr>
          <p:cNvPr id="8" name="Grafik 7" descr="Ein Bild, das Text, orange enthält.&#10;&#10;Automatisch generierte Beschreibung">
            <a:extLst>
              <a:ext uri="{FF2B5EF4-FFF2-40B4-BE49-F238E27FC236}">
                <a16:creationId xmlns:a16="http://schemas.microsoft.com/office/drawing/2014/main" id="{8DC0FAC7-275A-431F-1E91-5131DBCB7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761" y="1910173"/>
            <a:ext cx="884564" cy="884564"/>
          </a:xfrm>
          <a:prstGeom prst="rect">
            <a:avLst/>
          </a:prstGeom>
        </p:spPr>
      </p:pic>
      <p:pic>
        <p:nvPicPr>
          <p:cNvPr id="10" name="Grafik 9" descr="Ein Bild, das Fenster enthält.&#10;&#10;Automatisch generierte Beschreibung">
            <a:extLst>
              <a:ext uri="{FF2B5EF4-FFF2-40B4-BE49-F238E27FC236}">
                <a16:creationId xmlns:a16="http://schemas.microsoft.com/office/drawing/2014/main" id="{F7B7372A-E2E8-D331-D3A6-1417E5A9B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104" y="4285939"/>
            <a:ext cx="1993692" cy="1993692"/>
          </a:xfrm>
          <a:prstGeom prst="rect">
            <a:avLst/>
          </a:prstGeom>
        </p:spPr>
      </p:pic>
      <p:pic>
        <p:nvPicPr>
          <p:cNvPr id="12" name="Grafik 11" descr="Ein Bild, das Text, Schild, rund enthält.&#10;&#10;Automatisch generierte Beschreibung">
            <a:extLst>
              <a:ext uri="{FF2B5EF4-FFF2-40B4-BE49-F238E27FC236}">
                <a16:creationId xmlns:a16="http://schemas.microsoft.com/office/drawing/2014/main" id="{43BC46E2-4C9A-43B8-BBD8-71ED226909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2241" y="2667002"/>
            <a:ext cx="761998" cy="761998"/>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DE4DDE45-7042-47BB-9974-339A43F6F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27686" y="4246953"/>
            <a:ext cx="366746" cy="366746"/>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43D7D418-2835-41AD-865C-D8CBE8F2E6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23498" y="4750390"/>
            <a:ext cx="366746" cy="366746"/>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CBDFF929-D376-4A9A-99E3-0AB43E3241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23498" y="5218711"/>
            <a:ext cx="380024" cy="420136"/>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B01091C7-6086-4662-B2E1-24F77F92D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27686" y="5730406"/>
            <a:ext cx="404318" cy="404318"/>
          </a:xfrm>
          <a:prstGeom prst="rect">
            <a:avLst/>
          </a:prstGeom>
        </p:spPr>
      </p:pic>
      <p:sp>
        <p:nvSpPr>
          <p:cNvPr id="2" name="Rechteck 1">
            <a:extLst>
              <a:ext uri="{FF2B5EF4-FFF2-40B4-BE49-F238E27FC236}">
                <a16:creationId xmlns:a16="http://schemas.microsoft.com/office/drawing/2014/main" id="{D8C9C37F-E4A8-4EC7-8EEE-DA0A2962BA2E}"/>
              </a:ext>
            </a:extLst>
          </p:cNvPr>
          <p:cNvSpPr/>
          <p:nvPr/>
        </p:nvSpPr>
        <p:spPr>
          <a:xfrm>
            <a:off x="53735" y="1478636"/>
            <a:ext cx="3656963" cy="369332"/>
          </a:xfrm>
          <a:prstGeom prst="rect">
            <a:avLst/>
          </a:prstGeom>
        </p:spPr>
        <p:txBody>
          <a:bodyPr wrap="none">
            <a:spAutoFit/>
          </a:bodyPr>
          <a:lstStyle/>
          <a:p>
            <a:pPr lvl="0"/>
            <a:r>
              <a:rPr lang="de-DE" b="1" dirty="0">
                <a:solidFill>
                  <a:prstClr val="black"/>
                </a:solidFill>
                <a:ea typeface="MS Mincho" panose="02020609040205080304" pitchFamily="49" charset="-128"/>
                <a:cs typeface="Times New Roman" panose="02020603050405020304" pitchFamily="18" charset="0"/>
              </a:rPr>
              <a:t>2. </a:t>
            </a:r>
            <a:r>
              <a:rPr kumimoji="0" lang="de-DE" sz="18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Alternative 1: </a:t>
            </a:r>
            <a:r>
              <a:rPr lang="de-DE" b="1" dirty="0">
                <a:solidFill>
                  <a:prstClr val="black"/>
                </a:solidFill>
                <a:ea typeface="MS Mincho" panose="02020609040205080304" pitchFamily="49" charset="-128"/>
                <a:cs typeface="Times New Roman" panose="02020603050405020304" pitchFamily="18" charset="0"/>
              </a:rPr>
              <a:t>Moderationsmappe</a:t>
            </a:r>
          </a:p>
        </p:txBody>
      </p:sp>
      <p:pic>
        <p:nvPicPr>
          <p:cNvPr id="7" name="Grafik 6">
            <a:extLst>
              <a:ext uri="{FF2B5EF4-FFF2-40B4-BE49-F238E27FC236}">
                <a16:creationId xmlns:a16="http://schemas.microsoft.com/office/drawing/2014/main" id="{5C898A8B-DD66-9ACE-253D-E27FE59F0AD6}"/>
              </a:ext>
            </a:extLst>
          </p:cNvPr>
          <p:cNvPicPr>
            <a:picLocks noChangeAspect="1"/>
          </p:cNvPicPr>
          <p:nvPr/>
        </p:nvPicPr>
        <p:blipFill>
          <a:blip r:embed="rId7"/>
          <a:stretch>
            <a:fillRect/>
          </a:stretch>
        </p:blipFill>
        <p:spPr>
          <a:xfrm>
            <a:off x="267567" y="282922"/>
            <a:ext cx="1164437" cy="1170533"/>
          </a:xfrm>
          <a:prstGeom prst="rect">
            <a:avLst/>
          </a:prstGeom>
        </p:spPr>
      </p:pic>
    </p:spTree>
    <p:extLst>
      <p:ext uri="{BB962C8B-B14F-4D97-AF65-F5344CB8AC3E}">
        <p14:creationId xmlns:p14="http://schemas.microsoft.com/office/powerpoint/2010/main" val="3787354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abgerundete Ecken 9">
            <a:extLst>
              <a:ext uri="{FF2B5EF4-FFF2-40B4-BE49-F238E27FC236}">
                <a16:creationId xmlns:a16="http://schemas.microsoft.com/office/drawing/2014/main" id="{0DFB10FB-B5CD-4415-ABEA-FC57C02AAA46}"/>
              </a:ext>
            </a:extLst>
          </p:cNvPr>
          <p:cNvSpPr/>
          <p:nvPr/>
        </p:nvSpPr>
        <p:spPr bwMode="auto">
          <a:xfrm>
            <a:off x="319644" y="1866899"/>
            <a:ext cx="11709329" cy="4842397"/>
          </a:xfrm>
          <a:prstGeom prst="roundRect">
            <a:avLst>
              <a:gd name="adj" fmla="val 16667"/>
            </a:avLst>
          </a:prstGeom>
          <a:solidFill>
            <a:schemeClr val="accent5">
              <a:lumMod val="40000"/>
              <a:lumOff val="60000"/>
            </a:schemeClr>
          </a:solidFill>
          <a:ln w="12700" cap="flat" cmpd="sng" algn="ctr">
            <a:noFill/>
            <a:prstDash val="sysDash"/>
            <a:miter lim="800000"/>
          </a:ln>
          <a:effectLst/>
        </p:spPr>
        <p:txBody>
          <a:bodyPr rot="0">
            <a:prstTxWarp prst="textNoShape">
              <a:avLst/>
            </a:prstTxWarp>
            <a:noAutofit/>
          </a:bodyPr>
          <a:lstStyle/>
          <a:p>
            <a:pPr marL="457200">
              <a:lnSpc>
                <a:spcPct val="107000"/>
              </a:lnSpc>
              <a:spcAft>
                <a:spcPts val="0"/>
              </a:spcAft>
            </a:pPr>
            <a:r>
              <a:rPr lang="de-DE" dirty="0">
                <a:latin typeface="Comic Sans MS" panose="030F0702030302020204" pitchFamily="66" charset="0"/>
                <a:ea typeface="Calibri" panose="020F0502020204030204" pitchFamily="34" charset="0"/>
                <a:cs typeface="Times New Roman" panose="02020603050405020304" pitchFamily="18" charset="0"/>
              </a:rPr>
              <a:t>.</a:t>
            </a:r>
            <a:endParaRPr lang="de-DE" dirty="0">
              <a:latin typeface="Calibri" panose="020F0502020204030204" pitchFamily="34" charset="0"/>
              <a:ea typeface="Calibri" panose="020F0502020204030204" pitchFamily="34" charset="0"/>
              <a:cs typeface="Times New Roman" panose="02020603050405020304" pitchFamily="18" charset="0"/>
            </a:endParaRPr>
          </a:p>
          <a:p>
            <a:pPr>
              <a:tabLst>
                <a:tab pos="2262505" algn="l"/>
              </a:tabLst>
            </a:pPr>
            <a:r>
              <a:rPr lang="de-DE" dirty="0">
                <a:latin typeface="Comic Sans MS" panose="030F0702030302020204" pitchFamily="66"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2262505" algn="l"/>
              </a:tabLst>
            </a:pPr>
            <a:r>
              <a:rPr lang="de-DE" sz="1000" dirty="0">
                <a:latin typeface="Comic Sans MS" panose="030F0702030302020204" pitchFamily="66" charset="0"/>
                <a:ea typeface="Calibri" panose="020F0502020204030204" pitchFamily="34" charset="0"/>
                <a:cs typeface="Times New Roman" panose="02020603050405020304" pitchFamily="18" charset="0"/>
              </a:rPr>
              <a:t> </a:t>
            </a:r>
            <a:endParaRPr lang="de-DE"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Inhaltsplatzhalter 2">
            <a:extLst>
              <a:ext uri="{FF2B5EF4-FFF2-40B4-BE49-F238E27FC236}">
                <a16:creationId xmlns:a16="http://schemas.microsoft.com/office/drawing/2014/main" id="{F91F5AAB-6990-4393-095C-9CDBF16F3549}"/>
              </a:ext>
            </a:extLst>
          </p:cNvPr>
          <p:cNvSpPr>
            <a:spLocks noGrp="1"/>
          </p:cNvSpPr>
          <p:nvPr>
            <p:ph idx="1"/>
          </p:nvPr>
        </p:nvSpPr>
        <p:spPr>
          <a:xfrm>
            <a:off x="319644" y="1769946"/>
            <a:ext cx="11389756" cy="4842396"/>
          </a:xfrm>
        </p:spPr>
        <p:txBody>
          <a:bodyPr>
            <a:normAutofit fontScale="77500" lnSpcReduction="20000"/>
          </a:bodyPr>
          <a:lstStyle/>
          <a:p>
            <a:pPr marL="0" indent="0">
              <a:buNone/>
            </a:pPr>
            <a:r>
              <a:rPr lang="de-DE" sz="6000" dirty="0"/>
              <a:t>		     </a:t>
            </a:r>
          </a:p>
          <a:p>
            <a:pPr marL="0" indent="0">
              <a:buNone/>
            </a:pPr>
            <a:r>
              <a:rPr lang="de-DE" sz="6000" dirty="0">
                <a:latin typeface="Century Gothic" panose="020B0502020202020204" pitchFamily="34" charset="0"/>
              </a:rPr>
              <a:t>			Verabschiedung</a:t>
            </a:r>
          </a:p>
          <a:p>
            <a:pPr marL="0" indent="0">
              <a:buNone/>
            </a:pPr>
            <a:endParaRPr lang="de-DE" sz="3200" dirty="0"/>
          </a:p>
          <a:p>
            <a:pPr marL="0" indent="0">
              <a:lnSpc>
                <a:spcPct val="120000"/>
              </a:lnSpc>
              <a:buNone/>
            </a:pPr>
            <a:r>
              <a:rPr lang="de-DE" sz="3200" dirty="0">
                <a:latin typeface="Century Gothic" panose="020B0502020202020204" pitchFamily="34" charset="0"/>
              </a:rPr>
              <a:t>Unsere heutige Sitzung ist jetzt zu Ende.</a:t>
            </a:r>
          </a:p>
          <a:p>
            <a:pPr marL="0" indent="0">
              <a:lnSpc>
                <a:spcPct val="120000"/>
              </a:lnSpc>
              <a:buNone/>
            </a:pPr>
            <a:r>
              <a:rPr lang="de-DE" sz="3200" dirty="0">
                <a:latin typeface="Century Gothic" panose="020B0502020202020204" pitchFamily="34" charset="0"/>
              </a:rPr>
              <a:t>Wenn wir heute ein Thema, das dir wichtig ist, nicht besprechen konnten, bitte schreibe es auf und wirf es in den Schülersprecherbriefkasten!</a:t>
            </a:r>
          </a:p>
          <a:p>
            <a:pPr marL="0" indent="0">
              <a:lnSpc>
                <a:spcPct val="120000"/>
              </a:lnSpc>
              <a:buNone/>
            </a:pPr>
            <a:endParaRPr lang="de-DE" sz="3200" dirty="0">
              <a:latin typeface="Century Gothic" panose="020B0502020202020204" pitchFamily="34" charset="0"/>
            </a:endParaRPr>
          </a:p>
          <a:p>
            <a:pPr marL="0" indent="0">
              <a:lnSpc>
                <a:spcPct val="120000"/>
              </a:lnSpc>
              <a:buNone/>
            </a:pPr>
            <a:r>
              <a:rPr lang="de-DE" sz="3200" dirty="0">
                <a:latin typeface="Century Gothic" panose="020B0502020202020204" pitchFamily="34" charset="0"/>
              </a:rPr>
              <a:t>Herzlichen Dank an euch alle für eure tolle Mitarbeit und eure Ideen! Auf Wiedersehen und bis zum nächsten Mal.</a:t>
            </a:r>
          </a:p>
        </p:txBody>
      </p:sp>
      <p:sp>
        <p:nvSpPr>
          <p:cNvPr id="4" name="Titel 1">
            <a:extLst>
              <a:ext uri="{FF2B5EF4-FFF2-40B4-BE49-F238E27FC236}">
                <a16:creationId xmlns:a16="http://schemas.microsoft.com/office/drawing/2014/main" id="{8ECB1E69-38F4-208F-7A75-E51CEF0A823F}"/>
              </a:ext>
            </a:extLst>
          </p:cNvPr>
          <p:cNvSpPr txBox="1">
            <a:spLocks/>
          </p:cNvSpPr>
          <p:nvPr/>
        </p:nvSpPr>
        <p:spPr>
          <a:xfrm>
            <a:off x="181244" y="239843"/>
            <a:ext cx="11847729" cy="1302370"/>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5" name="Grafik 4">
            <a:extLst>
              <a:ext uri="{FF2B5EF4-FFF2-40B4-BE49-F238E27FC236}">
                <a16:creationId xmlns:a16="http://schemas.microsoft.com/office/drawing/2014/main" id="{49C1D676-9318-D105-BDA1-C1FCC9C52F5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9477" y="298515"/>
            <a:ext cx="1168923" cy="1185026"/>
          </a:xfrm>
          <a:prstGeom prst="rect">
            <a:avLst/>
          </a:prstGeom>
          <a:noFill/>
          <a:ln>
            <a:noFill/>
          </a:ln>
        </p:spPr>
      </p:pic>
      <p:pic>
        <p:nvPicPr>
          <p:cNvPr id="8" name="Grafik 7" descr="Ein Bild, das Text enthält.&#10;&#10;Automatisch generierte Beschreibung">
            <a:extLst>
              <a:ext uri="{FF2B5EF4-FFF2-40B4-BE49-F238E27FC236}">
                <a16:creationId xmlns:a16="http://schemas.microsoft.com/office/drawing/2014/main" id="{A7371182-472F-3DDD-99AE-CBC762428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153" y="2100850"/>
            <a:ext cx="1247358" cy="1247358"/>
          </a:xfrm>
          <a:prstGeom prst="rect">
            <a:avLst/>
          </a:prstGeom>
        </p:spPr>
      </p:pic>
      <p:pic>
        <p:nvPicPr>
          <p:cNvPr id="12" name="Grafik 11">
            <a:extLst>
              <a:ext uri="{FF2B5EF4-FFF2-40B4-BE49-F238E27FC236}">
                <a16:creationId xmlns:a16="http://schemas.microsoft.com/office/drawing/2014/main" id="{CA3EAC6C-B4D0-A04F-1FD8-C51EA3BA0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094" y="5754847"/>
            <a:ext cx="748437" cy="748437"/>
          </a:xfrm>
          <a:prstGeom prst="rect">
            <a:avLst/>
          </a:prstGeom>
        </p:spPr>
      </p:pic>
      <p:pic>
        <p:nvPicPr>
          <p:cNvPr id="7" name="Grafik 6" descr="Ein Bild, das Text, orange, Schild enthält.&#10;&#10;Automatisch generierte Beschreibung">
            <a:extLst>
              <a:ext uri="{FF2B5EF4-FFF2-40B4-BE49-F238E27FC236}">
                <a16:creationId xmlns:a16="http://schemas.microsoft.com/office/drawing/2014/main" id="{72232DF3-A545-CC30-C109-243152E97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1606" y="2994293"/>
            <a:ext cx="869414" cy="869414"/>
          </a:xfrm>
          <a:prstGeom prst="rect">
            <a:avLst/>
          </a:prstGeom>
        </p:spPr>
      </p:pic>
      <p:pic>
        <p:nvPicPr>
          <p:cNvPr id="11" name="Grafik 10" descr="Ein Bild, das Text, schließen enthält.&#10;&#10;Automatisch generierte Beschreibung">
            <a:extLst>
              <a:ext uri="{FF2B5EF4-FFF2-40B4-BE49-F238E27FC236}">
                <a16:creationId xmlns:a16="http://schemas.microsoft.com/office/drawing/2014/main" id="{6C0241B7-EA1E-CBF4-B278-12FA7B1BD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5698" y="4400307"/>
            <a:ext cx="935669" cy="935669"/>
          </a:xfrm>
          <a:prstGeom prst="rect">
            <a:avLst/>
          </a:prstGeom>
        </p:spPr>
      </p:pic>
      <p:sp>
        <p:nvSpPr>
          <p:cNvPr id="2" name="Rechteck 1">
            <a:extLst>
              <a:ext uri="{FF2B5EF4-FFF2-40B4-BE49-F238E27FC236}">
                <a16:creationId xmlns:a16="http://schemas.microsoft.com/office/drawing/2014/main" id="{B339EA63-948A-449C-ADF9-AB3210B5E53F}"/>
              </a:ext>
            </a:extLst>
          </p:cNvPr>
          <p:cNvSpPr/>
          <p:nvPr/>
        </p:nvSpPr>
        <p:spPr>
          <a:xfrm>
            <a:off x="319644" y="1504922"/>
            <a:ext cx="3656963" cy="369332"/>
          </a:xfrm>
          <a:prstGeom prst="rect">
            <a:avLst/>
          </a:prstGeom>
        </p:spPr>
        <p:txBody>
          <a:bodyPr wrap="none">
            <a:spAutoFit/>
          </a:bodyPr>
          <a:lstStyle/>
          <a:p>
            <a:pPr lvl="0"/>
            <a:r>
              <a:rPr lang="de-DE" b="1" dirty="0">
                <a:solidFill>
                  <a:prstClr val="black"/>
                </a:solidFill>
                <a:ea typeface="MS Mincho" panose="02020609040205080304" pitchFamily="49" charset="-128"/>
                <a:cs typeface="Times New Roman" panose="02020603050405020304" pitchFamily="18" charset="0"/>
              </a:rPr>
              <a:t>2. </a:t>
            </a:r>
            <a:r>
              <a:rPr kumimoji="0" lang="de-DE" sz="18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Alternative 1: </a:t>
            </a:r>
            <a:r>
              <a:rPr lang="de-DE" b="1" dirty="0">
                <a:solidFill>
                  <a:prstClr val="black"/>
                </a:solidFill>
                <a:ea typeface="MS Mincho" panose="02020609040205080304" pitchFamily="49" charset="-128"/>
                <a:cs typeface="Times New Roman" panose="02020603050405020304" pitchFamily="18" charset="0"/>
              </a:rPr>
              <a:t>Moderationsmappe</a:t>
            </a:r>
          </a:p>
        </p:txBody>
      </p:sp>
      <p:pic>
        <p:nvPicPr>
          <p:cNvPr id="9" name="Grafik 8">
            <a:extLst>
              <a:ext uri="{FF2B5EF4-FFF2-40B4-BE49-F238E27FC236}">
                <a16:creationId xmlns:a16="http://schemas.microsoft.com/office/drawing/2014/main" id="{550DE1CC-E7CA-5C67-E9CC-7C898DF659D0}"/>
              </a:ext>
            </a:extLst>
          </p:cNvPr>
          <p:cNvPicPr>
            <a:picLocks noChangeAspect="1"/>
          </p:cNvPicPr>
          <p:nvPr/>
        </p:nvPicPr>
        <p:blipFill>
          <a:blip r:embed="rId7"/>
          <a:stretch>
            <a:fillRect/>
          </a:stretch>
        </p:blipFill>
        <p:spPr>
          <a:xfrm>
            <a:off x="241792" y="280798"/>
            <a:ext cx="1164437" cy="1170533"/>
          </a:xfrm>
          <a:prstGeom prst="rect">
            <a:avLst/>
          </a:prstGeom>
        </p:spPr>
      </p:pic>
    </p:spTree>
    <p:extLst>
      <p:ext uri="{BB962C8B-B14F-4D97-AF65-F5344CB8AC3E}">
        <p14:creationId xmlns:p14="http://schemas.microsoft.com/office/powerpoint/2010/main" val="19267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DEB8B-D36E-4EA4-8856-6D24380A403C}"/>
              </a:ext>
            </a:extLst>
          </p:cNvPr>
          <p:cNvSpPr>
            <a:spLocks noGrp="1"/>
          </p:cNvSpPr>
          <p:nvPr>
            <p:ph type="ctrTitle"/>
          </p:nvPr>
        </p:nvSpPr>
        <p:spPr>
          <a:xfrm>
            <a:off x="166255" y="1"/>
            <a:ext cx="11847729" cy="1302370"/>
          </a:xfrm>
        </p:spPr>
        <p:txBody>
          <a:body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6" name="Grafik 5">
            <a:extLst>
              <a:ext uri="{FF2B5EF4-FFF2-40B4-BE49-F238E27FC236}">
                <a16:creationId xmlns:a16="http://schemas.microsoft.com/office/drawing/2014/main" id="{F6552650-DFEA-450D-9BC0-519385EEF36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9498" y="58673"/>
            <a:ext cx="1168923" cy="1185026"/>
          </a:xfrm>
          <a:prstGeom prst="rect">
            <a:avLst/>
          </a:prstGeom>
          <a:noFill/>
          <a:ln>
            <a:noFill/>
          </a:ln>
        </p:spPr>
      </p:pic>
      <p:sp>
        <p:nvSpPr>
          <p:cNvPr id="4" name="Textfeld 3">
            <a:extLst>
              <a:ext uri="{FF2B5EF4-FFF2-40B4-BE49-F238E27FC236}">
                <a16:creationId xmlns:a16="http://schemas.microsoft.com/office/drawing/2014/main" id="{931F8427-6102-4B56-ACAE-8F51D7918A2A}"/>
              </a:ext>
            </a:extLst>
          </p:cNvPr>
          <p:cNvSpPr txBox="1"/>
          <p:nvPr/>
        </p:nvSpPr>
        <p:spPr>
          <a:xfrm>
            <a:off x="319646" y="1652919"/>
            <a:ext cx="4446220" cy="3693319"/>
          </a:xfrm>
          <a:prstGeom prst="rect">
            <a:avLst/>
          </a:prstGeom>
          <a:noFill/>
        </p:spPr>
        <p:txBody>
          <a:bodyPr wrap="square" rtlCol="0">
            <a:spAutoFit/>
          </a:bodyPr>
          <a:lstStyle/>
          <a:p>
            <a:pPr lvl="0"/>
            <a:r>
              <a:rPr lang="de-DE" b="1" dirty="0">
                <a:solidFill>
                  <a:prstClr val="black"/>
                </a:solidFill>
              </a:rPr>
              <a:t>3. Alternative 2: Moderationskarten</a:t>
            </a:r>
          </a:p>
          <a:p>
            <a:endParaRPr lang="de-DE" dirty="0"/>
          </a:p>
          <a:p>
            <a:r>
              <a:rPr lang="de-DE" dirty="0"/>
              <a:t>Alternativ zum Moderationsordner können auch Moderationskarten verwendet werden.</a:t>
            </a:r>
          </a:p>
          <a:p>
            <a:r>
              <a:rPr lang="de-DE" dirty="0"/>
              <a:t>Sie sind handlicher und können gut zur Vorbereitung mit nach Hause gegeben werden.</a:t>
            </a:r>
          </a:p>
          <a:p>
            <a:endParaRPr lang="de-DE" dirty="0"/>
          </a:p>
          <a:p>
            <a:r>
              <a:rPr lang="de-DE" dirty="0"/>
              <a:t>Der Nachteil ist, dass sie schneller verloren gehen als ein kompakter Ordner.</a:t>
            </a:r>
          </a:p>
          <a:p>
            <a:endParaRPr lang="de-DE" dirty="0"/>
          </a:p>
          <a:p>
            <a:r>
              <a:rPr lang="de-DE" dirty="0"/>
              <a:t>Hier ein alternativer Vorschlag zur Gestaltung</a:t>
            </a:r>
          </a:p>
          <a:p>
            <a:r>
              <a:rPr lang="de-DE" dirty="0"/>
              <a:t>Einer Klassensprecherkonferenz.</a:t>
            </a:r>
          </a:p>
        </p:txBody>
      </p:sp>
      <p:pic>
        <p:nvPicPr>
          <p:cNvPr id="10" name="Grafik 9">
            <a:extLst>
              <a:ext uri="{FF2B5EF4-FFF2-40B4-BE49-F238E27FC236}">
                <a16:creationId xmlns:a16="http://schemas.microsoft.com/office/drawing/2014/main" id="{9C0B1643-551D-E3CC-BF51-406A7F529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9059" y="1652919"/>
            <a:ext cx="2014484" cy="1444354"/>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2155A2ED-0BA1-42F8-AEA5-26A80775D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549" y="2111604"/>
            <a:ext cx="396816" cy="396816"/>
          </a:xfrm>
          <a:prstGeom prst="rect">
            <a:avLst/>
          </a:prstGeom>
        </p:spPr>
      </p:pic>
      <p:pic>
        <p:nvPicPr>
          <p:cNvPr id="9" name="Grafik 8">
            <a:extLst>
              <a:ext uri="{FF2B5EF4-FFF2-40B4-BE49-F238E27FC236}">
                <a16:creationId xmlns:a16="http://schemas.microsoft.com/office/drawing/2014/main" id="{C2D3DFB6-D59D-4E73-9AA8-AF21418FB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724" y="2446806"/>
            <a:ext cx="2014484" cy="1454128"/>
          </a:xfrm>
          <a:prstGeom prst="rect">
            <a:avLst/>
          </a:prstGeom>
        </p:spPr>
      </p:pic>
      <p:pic>
        <p:nvPicPr>
          <p:cNvPr id="11" name="Inhaltsplatzhalter 7" descr="Ein Bild, das Text enthält.&#10;&#10;Automatisch generierte Beschreibung">
            <a:extLst>
              <a:ext uri="{FF2B5EF4-FFF2-40B4-BE49-F238E27FC236}">
                <a16:creationId xmlns:a16="http://schemas.microsoft.com/office/drawing/2014/main" id="{E335F44B-1859-4B5C-995F-D4D1150370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5615" y="3715022"/>
            <a:ext cx="3469555" cy="2250732"/>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05F77292-0114-4FE2-8F01-50872D4493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9266" y="3742115"/>
            <a:ext cx="2233155" cy="1534134"/>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D86BF4A2-83EF-4447-9D93-380C83E78E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0064" y="5037424"/>
            <a:ext cx="2186957" cy="1534134"/>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9A383FA3-6B67-4E0A-B6CF-4DCED80046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7799" y="1907650"/>
            <a:ext cx="2919587" cy="2048068"/>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88358936-78AC-4BA0-B25D-19892F3426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6323" y="5246080"/>
            <a:ext cx="2092098" cy="1439347"/>
          </a:xfrm>
          <a:prstGeom prst="rect">
            <a:avLst/>
          </a:prstGeom>
        </p:spPr>
      </p:pic>
      <p:pic>
        <p:nvPicPr>
          <p:cNvPr id="16" name="Grafik 15" descr="Ein Bild, das Text, Schild enthält.&#10;&#10;Automatisch generierte Beschreibung">
            <a:extLst>
              <a:ext uri="{FF2B5EF4-FFF2-40B4-BE49-F238E27FC236}">
                <a16:creationId xmlns:a16="http://schemas.microsoft.com/office/drawing/2014/main" id="{F949A0A4-774B-48AD-B90F-E610DE8D9F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9662" y="2495111"/>
            <a:ext cx="500238" cy="500238"/>
          </a:xfrm>
          <a:prstGeom prst="rect">
            <a:avLst/>
          </a:prstGeom>
        </p:spPr>
      </p:pic>
      <p:pic>
        <p:nvPicPr>
          <p:cNvPr id="17" name="Grafik 16">
            <a:extLst>
              <a:ext uri="{FF2B5EF4-FFF2-40B4-BE49-F238E27FC236}">
                <a16:creationId xmlns:a16="http://schemas.microsoft.com/office/drawing/2014/main" id="{C5065F4B-856E-4839-84B3-6FE8370E05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85555" y="3972138"/>
            <a:ext cx="668138" cy="668138"/>
          </a:xfrm>
          <a:prstGeom prst="rect">
            <a:avLst/>
          </a:prstGeom>
        </p:spPr>
      </p:pic>
      <p:pic>
        <p:nvPicPr>
          <p:cNvPr id="18" name="Grafik 17" descr="Ein Bild, das Fenster enthält.&#10;&#10;Automatisch generierte Beschreibung">
            <a:extLst>
              <a:ext uri="{FF2B5EF4-FFF2-40B4-BE49-F238E27FC236}">
                <a16:creationId xmlns:a16="http://schemas.microsoft.com/office/drawing/2014/main" id="{0510C89B-3AFE-4702-BC56-3F9203F4FF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9412" y="4656611"/>
            <a:ext cx="367554" cy="367554"/>
          </a:xfrm>
          <a:prstGeom prst="rect">
            <a:avLst/>
          </a:prstGeom>
        </p:spPr>
      </p:pic>
      <p:pic>
        <p:nvPicPr>
          <p:cNvPr id="19" name="Grafik 18" descr="Ein Bild, das Text, orange enthält.&#10;&#10;Automatisch generierte Beschreibung">
            <a:extLst>
              <a:ext uri="{FF2B5EF4-FFF2-40B4-BE49-F238E27FC236}">
                <a16:creationId xmlns:a16="http://schemas.microsoft.com/office/drawing/2014/main" id="{94CF229F-FB70-4257-B4DE-9E333D9C36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76731" y="5777125"/>
            <a:ext cx="557228" cy="557228"/>
          </a:xfrm>
          <a:prstGeom prst="rect">
            <a:avLst/>
          </a:prstGeom>
        </p:spPr>
      </p:pic>
      <p:pic>
        <p:nvPicPr>
          <p:cNvPr id="20" name="Grafik 19">
            <a:extLst>
              <a:ext uri="{FF2B5EF4-FFF2-40B4-BE49-F238E27FC236}">
                <a16:creationId xmlns:a16="http://schemas.microsoft.com/office/drawing/2014/main" id="{D8A86ACE-5755-4349-BFC8-D6B411C823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27409" y="5087176"/>
            <a:ext cx="317807" cy="317807"/>
          </a:xfrm>
          <a:prstGeom prst="rect">
            <a:avLst/>
          </a:prstGeom>
        </p:spPr>
      </p:pic>
      <p:pic>
        <p:nvPicPr>
          <p:cNvPr id="21" name="Grafik 20" descr="Ein Bild, das Text enthält.&#10;&#10;Automatisch generierte Beschreibung">
            <a:extLst>
              <a:ext uri="{FF2B5EF4-FFF2-40B4-BE49-F238E27FC236}">
                <a16:creationId xmlns:a16="http://schemas.microsoft.com/office/drawing/2014/main" id="{DA3D0919-1081-470E-A0EE-A44175AB838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V="1">
            <a:off x="11169615" y="3312970"/>
            <a:ext cx="429145" cy="429145"/>
          </a:xfrm>
          <a:prstGeom prst="rect">
            <a:avLst/>
          </a:prstGeom>
        </p:spPr>
      </p:pic>
      <p:pic>
        <p:nvPicPr>
          <p:cNvPr id="3" name="Grafik 2">
            <a:extLst>
              <a:ext uri="{FF2B5EF4-FFF2-40B4-BE49-F238E27FC236}">
                <a16:creationId xmlns:a16="http://schemas.microsoft.com/office/drawing/2014/main" id="{1FB30443-A49D-6348-BD80-CA1F63C41377}"/>
              </a:ext>
            </a:extLst>
          </p:cNvPr>
          <p:cNvPicPr>
            <a:picLocks noChangeAspect="1"/>
          </p:cNvPicPr>
          <p:nvPr/>
        </p:nvPicPr>
        <p:blipFill>
          <a:blip r:embed="rId17"/>
          <a:stretch>
            <a:fillRect/>
          </a:stretch>
        </p:blipFill>
        <p:spPr>
          <a:xfrm>
            <a:off x="194833" y="65919"/>
            <a:ext cx="1164437" cy="1170533"/>
          </a:xfrm>
          <a:prstGeom prst="rect">
            <a:avLst/>
          </a:prstGeom>
        </p:spPr>
      </p:pic>
    </p:spTree>
    <p:extLst>
      <p:ext uri="{BB962C8B-B14F-4D97-AF65-F5344CB8AC3E}">
        <p14:creationId xmlns:p14="http://schemas.microsoft.com/office/powerpoint/2010/main" val="382900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DEB8B-D36E-4EA4-8856-6D24380A403C}"/>
              </a:ext>
            </a:extLst>
          </p:cNvPr>
          <p:cNvSpPr>
            <a:spLocks noGrp="1"/>
          </p:cNvSpPr>
          <p:nvPr>
            <p:ph type="ctrTitle"/>
          </p:nvPr>
        </p:nvSpPr>
        <p:spPr>
          <a:xfrm>
            <a:off x="166255" y="1"/>
            <a:ext cx="11847729" cy="1302370"/>
          </a:xfrm>
        </p:spPr>
        <p:txBody>
          <a:body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6" name="Grafik 5">
            <a:extLst>
              <a:ext uri="{FF2B5EF4-FFF2-40B4-BE49-F238E27FC236}">
                <a16:creationId xmlns:a16="http://schemas.microsoft.com/office/drawing/2014/main" id="{F6552650-DFEA-450D-9BC0-519385EEF36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9498" y="58673"/>
            <a:ext cx="1168923" cy="1185026"/>
          </a:xfrm>
          <a:prstGeom prst="rect">
            <a:avLst/>
          </a:prstGeom>
          <a:noFill/>
          <a:ln>
            <a:noFill/>
          </a:ln>
        </p:spPr>
      </p:pic>
      <p:sp>
        <p:nvSpPr>
          <p:cNvPr id="4" name="Textfeld 3">
            <a:extLst>
              <a:ext uri="{FF2B5EF4-FFF2-40B4-BE49-F238E27FC236}">
                <a16:creationId xmlns:a16="http://schemas.microsoft.com/office/drawing/2014/main" id="{931F8427-6102-4B56-ACAE-8F51D7918A2A}"/>
              </a:ext>
            </a:extLst>
          </p:cNvPr>
          <p:cNvSpPr txBox="1"/>
          <p:nvPr/>
        </p:nvSpPr>
        <p:spPr>
          <a:xfrm>
            <a:off x="119818" y="1473078"/>
            <a:ext cx="3657599" cy="646331"/>
          </a:xfrm>
          <a:prstGeom prst="rect">
            <a:avLst/>
          </a:prstGeom>
          <a:noFill/>
        </p:spPr>
        <p:txBody>
          <a:bodyPr wrap="square" rtlCol="0">
            <a:spAutoFit/>
          </a:bodyPr>
          <a:lstStyle/>
          <a:p>
            <a:r>
              <a:rPr lang="de-DE" b="1" dirty="0"/>
              <a:t>3. </a:t>
            </a: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Alternative 2: </a:t>
            </a:r>
            <a:r>
              <a:rPr lang="de-DE" b="1" dirty="0"/>
              <a:t>Moderationskarten</a:t>
            </a:r>
          </a:p>
          <a:p>
            <a:endParaRPr lang="de-DE" dirty="0"/>
          </a:p>
        </p:txBody>
      </p:sp>
      <p:pic>
        <p:nvPicPr>
          <p:cNvPr id="10" name="Grafik 9">
            <a:extLst>
              <a:ext uri="{FF2B5EF4-FFF2-40B4-BE49-F238E27FC236}">
                <a16:creationId xmlns:a16="http://schemas.microsoft.com/office/drawing/2014/main" id="{9C0B1643-551D-E3CC-BF51-406A7F529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7417" y="1446143"/>
            <a:ext cx="7466244" cy="5353184"/>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2155A2ED-0BA1-42F8-AEA5-26A80775D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3653" y="2058303"/>
            <a:ext cx="1663700" cy="1663700"/>
          </a:xfrm>
          <a:prstGeom prst="rect">
            <a:avLst/>
          </a:prstGeom>
        </p:spPr>
      </p:pic>
      <p:pic>
        <p:nvPicPr>
          <p:cNvPr id="3" name="Grafik 2">
            <a:extLst>
              <a:ext uri="{FF2B5EF4-FFF2-40B4-BE49-F238E27FC236}">
                <a16:creationId xmlns:a16="http://schemas.microsoft.com/office/drawing/2014/main" id="{3F046F88-1E4E-92CA-EC57-A48C78C17878}"/>
              </a:ext>
            </a:extLst>
          </p:cNvPr>
          <p:cNvPicPr>
            <a:picLocks noChangeAspect="1"/>
          </p:cNvPicPr>
          <p:nvPr/>
        </p:nvPicPr>
        <p:blipFill>
          <a:blip r:embed="rId5"/>
          <a:stretch>
            <a:fillRect/>
          </a:stretch>
        </p:blipFill>
        <p:spPr>
          <a:xfrm>
            <a:off x="201139" y="65919"/>
            <a:ext cx="1164437" cy="1170533"/>
          </a:xfrm>
          <a:prstGeom prst="rect">
            <a:avLst/>
          </a:prstGeom>
        </p:spPr>
      </p:pic>
    </p:spTree>
    <p:extLst>
      <p:ext uri="{BB962C8B-B14F-4D97-AF65-F5344CB8AC3E}">
        <p14:creationId xmlns:p14="http://schemas.microsoft.com/office/powerpoint/2010/main" val="325694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DEB8B-D36E-4EA4-8856-6D24380A403C}"/>
              </a:ext>
            </a:extLst>
          </p:cNvPr>
          <p:cNvSpPr>
            <a:spLocks noGrp="1"/>
          </p:cNvSpPr>
          <p:nvPr>
            <p:ph type="ctrTitle"/>
          </p:nvPr>
        </p:nvSpPr>
        <p:spPr>
          <a:xfrm>
            <a:off x="166255" y="1"/>
            <a:ext cx="11847729" cy="1302370"/>
          </a:xfrm>
        </p:spPr>
        <p:txBody>
          <a:body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6" name="Grafik 5">
            <a:extLst>
              <a:ext uri="{FF2B5EF4-FFF2-40B4-BE49-F238E27FC236}">
                <a16:creationId xmlns:a16="http://schemas.microsoft.com/office/drawing/2014/main" id="{F6552650-DFEA-450D-9BC0-519385EEF36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9498" y="58673"/>
            <a:ext cx="1168923" cy="1185026"/>
          </a:xfrm>
          <a:prstGeom prst="rect">
            <a:avLst/>
          </a:prstGeom>
          <a:noFill/>
          <a:ln>
            <a:noFill/>
          </a:ln>
        </p:spPr>
      </p:pic>
      <p:sp>
        <p:nvSpPr>
          <p:cNvPr id="4" name="Textfeld 3">
            <a:extLst>
              <a:ext uri="{FF2B5EF4-FFF2-40B4-BE49-F238E27FC236}">
                <a16:creationId xmlns:a16="http://schemas.microsoft.com/office/drawing/2014/main" id="{931F8427-6102-4B56-ACAE-8F51D7918A2A}"/>
              </a:ext>
            </a:extLst>
          </p:cNvPr>
          <p:cNvSpPr txBox="1"/>
          <p:nvPr/>
        </p:nvSpPr>
        <p:spPr>
          <a:xfrm>
            <a:off x="319644" y="1370115"/>
            <a:ext cx="3836145" cy="369332"/>
          </a:xfrm>
          <a:prstGeom prst="rect">
            <a:avLst/>
          </a:prstGeom>
          <a:noFill/>
        </p:spPr>
        <p:txBody>
          <a:bodyPr wrap="square" rtlCol="0">
            <a:spAutoFit/>
          </a:bodyPr>
          <a:lstStyle/>
          <a:p>
            <a:r>
              <a:rPr lang="de-DE" b="1" dirty="0"/>
              <a:t>3. </a:t>
            </a: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Alternative 2: </a:t>
            </a:r>
            <a:r>
              <a:rPr lang="de-DE" b="1" dirty="0"/>
              <a:t>Moderationskarten</a:t>
            </a:r>
          </a:p>
        </p:txBody>
      </p:sp>
      <p:pic>
        <p:nvPicPr>
          <p:cNvPr id="5" name="Grafik 4">
            <a:extLst>
              <a:ext uri="{FF2B5EF4-FFF2-40B4-BE49-F238E27FC236}">
                <a16:creationId xmlns:a16="http://schemas.microsoft.com/office/drawing/2014/main" id="{54859A25-BA01-DE75-88F7-40B620BE9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242" y="1417858"/>
            <a:ext cx="7455243" cy="5381469"/>
          </a:xfrm>
          <a:prstGeom prst="rect">
            <a:avLst/>
          </a:prstGeom>
        </p:spPr>
      </p:pic>
      <p:pic>
        <p:nvPicPr>
          <p:cNvPr id="9" name="Grafik 8" descr="Ein Bild, das Text, Schild enthält.&#10;&#10;Automatisch generierte Beschreibung">
            <a:extLst>
              <a:ext uri="{FF2B5EF4-FFF2-40B4-BE49-F238E27FC236}">
                <a16:creationId xmlns:a16="http://schemas.microsoft.com/office/drawing/2014/main" id="{71FC02D3-EFC7-4910-A660-506EE4F42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1250" y="5524105"/>
            <a:ext cx="1105831" cy="1105831"/>
          </a:xfrm>
          <a:prstGeom prst="rect">
            <a:avLst/>
          </a:prstGeom>
        </p:spPr>
      </p:pic>
      <p:pic>
        <p:nvPicPr>
          <p:cNvPr id="10" name="Grafik 9" descr="Ein Bild, das Text, Schild enthält.&#10;&#10;Automatisch generierte Beschreibung">
            <a:extLst>
              <a:ext uri="{FF2B5EF4-FFF2-40B4-BE49-F238E27FC236}">
                <a16:creationId xmlns:a16="http://schemas.microsoft.com/office/drawing/2014/main" id="{C54D816E-D17F-49E4-85BD-F35BA17B7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3677" y="1885542"/>
            <a:ext cx="1655685" cy="1655685"/>
          </a:xfrm>
          <a:prstGeom prst="rect">
            <a:avLst/>
          </a:prstGeom>
        </p:spPr>
      </p:pic>
      <p:pic>
        <p:nvPicPr>
          <p:cNvPr id="3" name="Grafik 2">
            <a:extLst>
              <a:ext uri="{FF2B5EF4-FFF2-40B4-BE49-F238E27FC236}">
                <a16:creationId xmlns:a16="http://schemas.microsoft.com/office/drawing/2014/main" id="{4422C04F-2699-553B-34C8-B94617E955A1}"/>
              </a:ext>
            </a:extLst>
          </p:cNvPr>
          <p:cNvPicPr>
            <a:picLocks noChangeAspect="1"/>
          </p:cNvPicPr>
          <p:nvPr/>
        </p:nvPicPr>
        <p:blipFill>
          <a:blip r:embed="rId6"/>
          <a:stretch>
            <a:fillRect/>
          </a:stretch>
        </p:blipFill>
        <p:spPr>
          <a:xfrm>
            <a:off x="241792" y="65919"/>
            <a:ext cx="1164437" cy="1170533"/>
          </a:xfrm>
          <a:prstGeom prst="rect">
            <a:avLst/>
          </a:prstGeom>
        </p:spPr>
      </p:pic>
    </p:spTree>
    <p:extLst>
      <p:ext uri="{BB962C8B-B14F-4D97-AF65-F5344CB8AC3E}">
        <p14:creationId xmlns:p14="http://schemas.microsoft.com/office/powerpoint/2010/main" val="4002688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Ein Bild, das Text enthält.&#10;&#10;Automatisch generierte Beschreibung">
            <a:extLst>
              <a:ext uri="{FF2B5EF4-FFF2-40B4-BE49-F238E27FC236}">
                <a16:creationId xmlns:a16="http://schemas.microsoft.com/office/drawing/2014/main" id="{7FA9AB7B-6933-7B94-F3E3-AC315A9EE6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4642" y="1660846"/>
            <a:ext cx="7585023" cy="4920474"/>
          </a:xfrm>
        </p:spPr>
      </p:pic>
      <p:sp>
        <p:nvSpPr>
          <p:cNvPr id="4" name="Titel 1">
            <a:extLst>
              <a:ext uri="{FF2B5EF4-FFF2-40B4-BE49-F238E27FC236}">
                <a16:creationId xmlns:a16="http://schemas.microsoft.com/office/drawing/2014/main" id="{274FCBE6-00EE-C74D-CE4E-C84ADB96F7D0}"/>
              </a:ext>
            </a:extLst>
          </p:cNvPr>
          <p:cNvSpPr txBox="1">
            <a:spLocks/>
          </p:cNvSpPr>
          <p:nvPr/>
        </p:nvSpPr>
        <p:spPr>
          <a:xfrm>
            <a:off x="209863" y="299804"/>
            <a:ext cx="11847729" cy="1302370"/>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5" name="Grafik 4">
            <a:extLst>
              <a:ext uri="{FF2B5EF4-FFF2-40B4-BE49-F238E27FC236}">
                <a16:creationId xmlns:a16="http://schemas.microsoft.com/office/drawing/2014/main" id="{CB2BC5A9-00E6-AB93-79D9-575FD808BFE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8096" y="358476"/>
            <a:ext cx="1168923" cy="1185026"/>
          </a:xfrm>
          <a:prstGeom prst="rect">
            <a:avLst/>
          </a:prstGeom>
          <a:noFill/>
          <a:ln>
            <a:noFill/>
          </a:ln>
        </p:spPr>
      </p:pic>
      <p:pic>
        <p:nvPicPr>
          <p:cNvPr id="7" name="Grafik 6">
            <a:extLst>
              <a:ext uri="{FF2B5EF4-FFF2-40B4-BE49-F238E27FC236}">
                <a16:creationId xmlns:a16="http://schemas.microsoft.com/office/drawing/2014/main" id="{B3582F62-0B4B-4EA4-BEC3-376B2CE1E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968" y="2125840"/>
            <a:ext cx="1303160" cy="1303160"/>
          </a:xfrm>
          <a:prstGeom prst="rect">
            <a:avLst/>
          </a:prstGeom>
        </p:spPr>
      </p:pic>
      <p:sp>
        <p:nvSpPr>
          <p:cNvPr id="9" name="Textfeld 8">
            <a:extLst>
              <a:ext uri="{FF2B5EF4-FFF2-40B4-BE49-F238E27FC236}">
                <a16:creationId xmlns:a16="http://schemas.microsoft.com/office/drawing/2014/main" id="{15DAB01D-6E67-4401-98F2-FEE0B5A273F3}"/>
              </a:ext>
            </a:extLst>
          </p:cNvPr>
          <p:cNvSpPr txBox="1"/>
          <p:nvPr/>
        </p:nvSpPr>
        <p:spPr>
          <a:xfrm>
            <a:off x="248619" y="1787403"/>
            <a:ext cx="3730598" cy="646331"/>
          </a:xfrm>
          <a:prstGeom prst="rect">
            <a:avLst/>
          </a:prstGeom>
          <a:noFill/>
        </p:spPr>
        <p:txBody>
          <a:bodyPr wrap="square" rtlCol="0">
            <a:spAutoFit/>
          </a:bodyPr>
          <a:lstStyle/>
          <a:p>
            <a:r>
              <a:rPr lang="de-DE" b="1" dirty="0"/>
              <a:t>3. </a:t>
            </a: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Alternative 2: </a:t>
            </a:r>
            <a:r>
              <a:rPr lang="de-DE" b="1" dirty="0"/>
              <a:t>Moderationskarten</a:t>
            </a:r>
          </a:p>
          <a:p>
            <a:endParaRPr lang="de-DE" dirty="0"/>
          </a:p>
        </p:txBody>
      </p:sp>
      <p:pic>
        <p:nvPicPr>
          <p:cNvPr id="2" name="Grafik 1">
            <a:extLst>
              <a:ext uri="{FF2B5EF4-FFF2-40B4-BE49-F238E27FC236}">
                <a16:creationId xmlns:a16="http://schemas.microsoft.com/office/drawing/2014/main" id="{F6DA6EEB-0649-3D19-E953-DAF7F13EFA04}"/>
              </a:ext>
            </a:extLst>
          </p:cNvPr>
          <p:cNvPicPr>
            <a:picLocks noChangeAspect="1"/>
          </p:cNvPicPr>
          <p:nvPr/>
        </p:nvPicPr>
        <p:blipFill>
          <a:blip r:embed="rId5"/>
          <a:stretch>
            <a:fillRect/>
          </a:stretch>
        </p:blipFill>
        <p:spPr>
          <a:xfrm>
            <a:off x="248619" y="404840"/>
            <a:ext cx="1164437" cy="1170533"/>
          </a:xfrm>
          <a:prstGeom prst="rect">
            <a:avLst/>
          </a:prstGeom>
        </p:spPr>
      </p:pic>
    </p:spTree>
    <p:extLst>
      <p:ext uri="{BB962C8B-B14F-4D97-AF65-F5344CB8AC3E}">
        <p14:creationId xmlns:p14="http://schemas.microsoft.com/office/powerpoint/2010/main" val="2846401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descr="/var/folders/px/6rs17jd90j3_ryv91p7491m00000gn/T/TemporaryItems/NSIRD_screencaptureui_3YFike/Bildschirm­foto 2023-02-16 um 18.13.33.png">
            <a:extLst>
              <a:ext uri="{FF2B5EF4-FFF2-40B4-BE49-F238E27FC236}">
                <a16:creationId xmlns:a16="http://schemas.microsoft.com/office/drawing/2014/main" id="{A0C19D8F-C4E6-BFE5-558B-DB393299A717}"/>
              </a:ext>
            </a:extLst>
          </p:cNvPr>
          <p:cNvSpPr txBox="1">
            <a:spLocks/>
          </p:cNvSpPr>
          <p:nvPr/>
        </p:nvSpPr>
        <p:spPr>
          <a:xfrm>
            <a:off x="151264" y="209863"/>
            <a:ext cx="11847729" cy="1302370"/>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5" name="Grafik 4">
            <a:extLst>
              <a:ext uri="{FF2B5EF4-FFF2-40B4-BE49-F238E27FC236}">
                <a16:creationId xmlns:a16="http://schemas.microsoft.com/office/drawing/2014/main" id="{D623C67A-2725-5BE1-046D-6377A969715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4428" y="253546"/>
            <a:ext cx="1168923" cy="1185026"/>
          </a:xfrm>
          <a:prstGeom prst="rect">
            <a:avLst/>
          </a:prstGeom>
          <a:noFill/>
          <a:ln>
            <a:noFill/>
          </a:ln>
        </p:spPr>
      </p:pic>
      <p:pic>
        <p:nvPicPr>
          <p:cNvPr id="8" name="Grafik 7" descr="Ein Bild, das Text enthält.&#10;&#10;Automatisch generierte Beschreibung">
            <a:extLst>
              <a:ext uri="{FF2B5EF4-FFF2-40B4-BE49-F238E27FC236}">
                <a16:creationId xmlns:a16="http://schemas.microsoft.com/office/drawing/2014/main" id="{237BA012-0F1A-7F49-854F-C1F52560B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911" y="1660247"/>
            <a:ext cx="7465960" cy="5128966"/>
          </a:xfrm>
          <a:prstGeom prst="rect">
            <a:avLst/>
          </a:prstGeom>
        </p:spPr>
      </p:pic>
      <p:pic>
        <p:nvPicPr>
          <p:cNvPr id="7" name="Grafik 6" descr="Ein Bild, das Fenster enthält.&#10;&#10;Automatisch generierte Beschreibung">
            <a:extLst>
              <a:ext uri="{FF2B5EF4-FFF2-40B4-BE49-F238E27FC236}">
                <a16:creationId xmlns:a16="http://schemas.microsoft.com/office/drawing/2014/main" id="{7E989AE8-06D7-4E8F-A12D-AC3949399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931" y="5276869"/>
            <a:ext cx="1093326" cy="1093326"/>
          </a:xfrm>
          <a:prstGeom prst="rect">
            <a:avLst/>
          </a:prstGeom>
        </p:spPr>
      </p:pic>
      <p:sp>
        <p:nvSpPr>
          <p:cNvPr id="10" name="Rechteck 9">
            <a:extLst>
              <a:ext uri="{FF2B5EF4-FFF2-40B4-BE49-F238E27FC236}">
                <a16:creationId xmlns:a16="http://schemas.microsoft.com/office/drawing/2014/main" id="{CB561A4C-6F8D-4005-884F-3ADFE2A491DF}"/>
              </a:ext>
            </a:extLst>
          </p:cNvPr>
          <p:cNvSpPr/>
          <p:nvPr/>
        </p:nvSpPr>
        <p:spPr>
          <a:xfrm>
            <a:off x="282993" y="1720334"/>
            <a:ext cx="3612849" cy="369332"/>
          </a:xfrm>
          <a:prstGeom prst="rect">
            <a:avLst/>
          </a:prstGeom>
        </p:spPr>
        <p:txBody>
          <a:bodyPr wrap="none">
            <a:spAutoFit/>
          </a:bodyPr>
          <a:lstStyle/>
          <a:p>
            <a:r>
              <a:rPr lang="de-DE" b="1" dirty="0"/>
              <a:t>3. </a:t>
            </a: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Alternative 2: </a:t>
            </a:r>
            <a:r>
              <a:rPr lang="de-DE" b="1" dirty="0"/>
              <a:t>Moderationskarten</a:t>
            </a:r>
          </a:p>
        </p:txBody>
      </p:sp>
      <p:pic>
        <p:nvPicPr>
          <p:cNvPr id="2" name="Grafik 1">
            <a:extLst>
              <a:ext uri="{FF2B5EF4-FFF2-40B4-BE49-F238E27FC236}">
                <a16:creationId xmlns:a16="http://schemas.microsoft.com/office/drawing/2014/main" id="{36F571EB-4C51-6592-8936-029EB9976271}"/>
              </a:ext>
            </a:extLst>
          </p:cNvPr>
          <p:cNvPicPr>
            <a:picLocks noChangeAspect="1"/>
          </p:cNvPicPr>
          <p:nvPr/>
        </p:nvPicPr>
        <p:blipFill>
          <a:blip r:embed="rId5"/>
          <a:stretch>
            <a:fillRect/>
          </a:stretch>
        </p:blipFill>
        <p:spPr>
          <a:xfrm>
            <a:off x="249635" y="275781"/>
            <a:ext cx="1164437" cy="1170533"/>
          </a:xfrm>
          <a:prstGeom prst="rect">
            <a:avLst/>
          </a:prstGeom>
        </p:spPr>
      </p:pic>
    </p:spTree>
    <p:extLst>
      <p:ext uri="{BB962C8B-B14F-4D97-AF65-F5344CB8AC3E}">
        <p14:creationId xmlns:p14="http://schemas.microsoft.com/office/powerpoint/2010/main" val="2240757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DEB8B-D36E-4EA4-8856-6D24380A403C}"/>
              </a:ext>
            </a:extLst>
          </p:cNvPr>
          <p:cNvSpPr>
            <a:spLocks noGrp="1"/>
          </p:cNvSpPr>
          <p:nvPr>
            <p:ph type="ctrTitle"/>
          </p:nvPr>
        </p:nvSpPr>
        <p:spPr>
          <a:xfrm>
            <a:off x="166255" y="0"/>
            <a:ext cx="11847729" cy="1302370"/>
          </a:xfrm>
        </p:spPr>
        <p:txBody>
          <a:body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sp>
        <p:nvSpPr>
          <p:cNvPr id="3" name="Textfeld 2">
            <a:extLst>
              <a:ext uri="{FF2B5EF4-FFF2-40B4-BE49-F238E27FC236}">
                <a16:creationId xmlns:a16="http://schemas.microsoft.com/office/drawing/2014/main" id="{CDED4B75-A346-4E2E-A254-CD3406B314B4}"/>
              </a:ext>
            </a:extLst>
          </p:cNvPr>
          <p:cNvSpPr txBox="1"/>
          <p:nvPr/>
        </p:nvSpPr>
        <p:spPr>
          <a:xfrm>
            <a:off x="357027" y="1680051"/>
            <a:ext cx="11991379"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Was finden Sie in dieser Materialsammlung?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endParaRPr>
          </a:p>
          <a:p>
            <a:pPr marR="0" lvl="0" algn="l" defTabSz="914400" rtl="0" eaLnBrk="1" fontAlgn="auto" latinLnBrk="0" hangingPunct="1">
              <a:lnSpc>
                <a:spcPct val="150000"/>
              </a:lnSpc>
              <a:spcBef>
                <a:spcPts val="0"/>
              </a:spcBef>
              <a:spcAft>
                <a:spcPts val="0"/>
              </a:spcAft>
              <a:buClrTx/>
              <a:buSzTx/>
              <a:tabLst/>
              <a:defRPr/>
            </a:pPr>
            <a:r>
              <a:rPr kumimoji="0" lang="de-DE" sz="3200" i="0" u="none" strike="noStrike" kern="1200" cap="none" spc="0" normalizeH="0" baseline="0" noProof="0" dirty="0">
                <a:ln>
                  <a:noFill/>
                </a:ln>
                <a:solidFill>
                  <a:prstClr val="black"/>
                </a:solidFill>
                <a:effectLst/>
                <a:uLnTx/>
                <a:uFillTx/>
                <a:latin typeface="Calibri" panose="020F0502020204030204"/>
                <a:ea typeface="+mn-ea"/>
                <a:cs typeface="+mn-cs"/>
              </a:rPr>
              <a:t>Moderationshilfen </a:t>
            </a:r>
          </a:p>
          <a:p>
            <a:pPr marR="0" lvl="0" algn="l" defTabSz="914400" rtl="0" eaLnBrk="1" fontAlgn="auto" latinLnBrk="0" hangingPunct="1">
              <a:lnSpc>
                <a:spcPct val="150000"/>
              </a:lnSpc>
              <a:spcBef>
                <a:spcPts val="0"/>
              </a:spcBef>
              <a:spcAft>
                <a:spcPts val="0"/>
              </a:spcAft>
              <a:buClrTx/>
              <a:buSzTx/>
              <a:tabLst/>
              <a:defRPr/>
            </a:pPr>
            <a:r>
              <a:rPr lang="de-DE" b="1" dirty="0">
                <a:solidFill>
                  <a:prstClr val="black"/>
                </a:solidFill>
                <a:latin typeface="Calibri" panose="020F0502020204030204"/>
              </a:rPr>
              <a:t>1. Allgemeines zur Moderation, S. 3,4</a:t>
            </a:r>
            <a:endParaRPr kumimoji="0" lang="de-DE"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50000"/>
              </a:lnSpc>
              <a:spcBef>
                <a:spcPts val="0"/>
              </a:spcBef>
              <a:spcAft>
                <a:spcPts val="0"/>
              </a:spcAft>
              <a:buClrTx/>
              <a:buSzTx/>
              <a:tabLst/>
              <a:defRPr/>
            </a:pPr>
            <a:r>
              <a:rPr kumimoji="0" lang="de-DE" b="1" i="0" u="none" strike="noStrike" kern="1200" cap="none" spc="0" normalizeH="0" baseline="0" noProof="0" dirty="0">
                <a:ln>
                  <a:noFill/>
                </a:ln>
                <a:solidFill>
                  <a:prstClr val="black"/>
                </a:solidFill>
                <a:effectLst/>
                <a:uLnTx/>
                <a:uFillTx/>
                <a:latin typeface="Calibri" panose="020F0502020204030204"/>
                <a:ea typeface="+mn-ea"/>
                <a:cs typeface="+mn-cs"/>
              </a:rPr>
              <a:t>2. Alternative 1: Moderationsmappe, S. 5-14</a:t>
            </a:r>
          </a:p>
          <a:p>
            <a:pPr marR="0" lvl="0" algn="l" defTabSz="914400" rtl="0" eaLnBrk="1" fontAlgn="auto" latinLnBrk="0" hangingPunct="1">
              <a:lnSpc>
                <a:spcPct val="150000"/>
              </a:lnSpc>
              <a:spcBef>
                <a:spcPts val="0"/>
              </a:spcBef>
              <a:spcAft>
                <a:spcPts val="0"/>
              </a:spcAft>
              <a:buClrTx/>
              <a:buSzTx/>
              <a:tabLst/>
              <a:defRPr/>
            </a:pPr>
            <a:r>
              <a:rPr lang="de-DE" b="1" dirty="0">
                <a:solidFill>
                  <a:prstClr val="black"/>
                </a:solidFill>
                <a:latin typeface="Calibri" panose="020F0502020204030204"/>
              </a:rPr>
              <a:t>3. Alternative 2: Moderationskarten, S. 15-22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3612EC67-AF78-4A6C-8E51-9B190E64185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9498" y="58673"/>
            <a:ext cx="1168923" cy="1185026"/>
          </a:xfrm>
          <a:prstGeom prst="rect">
            <a:avLst/>
          </a:prstGeom>
          <a:noFill/>
          <a:ln>
            <a:noFill/>
          </a:ln>
        </p:spPr>
      </p:pic>
      <p:pic>
        <p:nvPicPr>
          <p:cNvPr id="4" name="Grafik 3">
            <a:extLst>
              <a:ext uri="{FF2B5EF4-FFF2-40B4-BE49-F238E27FC236}">
                <a16:creationId xmlns:a16="http://schemas.microsoft.com/office/drawing/2014/main" id="{40A97B49-5C1B-71AD-4811-E56EE3583586}"/>
              </a:ext>
            </a:extLst>
          </p:cNvPr>
          <p:cNvPicPr>
            <a:picLocks noChangeAspect="1"/>
          </p:cNvPicPr>
          <p:nvPr/>
        </p:nvPicPr>
        <p:blipFill>
          <a:blip r:embed="rId3"/>
          <a:stretch>
            <a:fillRect/>
          </a:stretch>
        </p:blipFill>
        <p:spPr>
          <a:xfrm>
            <a:off x="248098" y="65918"/>
            <a:ext cx="1164437" cy="1170533"/>
          </a:xfrm>
          <a:prstGeom prst="rect">
            <a:avLst/>
          </a:prstGeom>
        </p:spPr>
      </p:pic>
    </p:spTree>
    <p:extLst>
      <p:ext uri="{BB962C8B-B14F-4D97-AF65-F5344CB8AC3E}">
        <p14:creationId xmlns:p14="http://schemas.microsoft.com/office/powerpoint/2010/main" val="1007647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DEB8B-D36E-4EA4-8856-6D24380A403C}"/>
              </a:ext>
            </a:extLst>
          </p:cNvPr>
          <p:cNvSpPr>
            <a:spLocks noGrp="1"/>
          </p:cNvSpPr>
          <p:nvPr>
            <p:ph type="ctrTitle"/>
          </p:nvPr>
        </p:nvSpPr>
        <p:spPr>
          <a:xfrm>
            <a:off x="166255" y="1"/>
            <a:ext cx="11847729" cy="1302370"/>
          </a:xfrm>
        </p:spPr>
        <p:txBody>
          <a:body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6" name="Grafik 5">
            <a:extLst>
              <a:ext uri="{FF2B5EF4-FFF2-40B4-BE49-F238E27FC236}">
                <a16:creationId xmlns:a16="http://schemas.microsoft.com/office/drawing/2014/main" id="{F6552650-DFEA-450D-9BC0-519385EEF36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9498" y="58673"/>
            <a:ext cx="1168923" cy="1185026"/>
          </a:xfrm>
          <a:prstGeom prst="rect">
            <a:avLst/>
          </a:prstGeom>
          <a:noFill/>
          <a:ln>
            <a:noFill/>
          </a:ln>
        </p:spPr>
      </p:pic>
      <p:pic>
        <p:nvPicPr>
          <p:cNvPr id="10" name="Grafik 9" descr="Ein Bild, das Text enthält.&#10;&#10;Automatisch generierte Beschreibung">
            <a:extLst>
              <a:ext uri="{FF2B5EF4-FFF2-40B4-BE49-F238E27FC236}">
                <a16:creationId xmlns:a16="http://schemas.microsoft.com/office/drawing/2014/main" id="{855EE3F8-3356-7B6E-AF35-4DF1B53A8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494" y="1361043"/>
            <a:ext cx="7772400" cy="5452280"/>
          </a:xfrm>
          <a:prstGeom prst="rect">
            <a:avLst/>
          </a:prstGeom>
        </p:spPr>
      </p:pic>
      <p:pic>
        <p:nvPicPr>
          <p:cNvPr id="8" name="Grafik 7" descr="Ein Bild, das Text, Schild, rund enthält.&#10;&#10;Automatisch generierte Beschreibung">
            <a:extLst>
              <a:ext uri="{FF2B5EF4-FFF2-40B4-BE49-F238E27FC236}">
                <a16:creationId xmlns:a16="http://schemas.microsoft.com/office/drawing/2014/main" id="{A3862224-9284-41C2-8FD1-BE8143CCE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506" y="5570787"/>
            <a:ext cx="985676" cy="985676"/>
          </a:xfrm>
          <a:prstGeom prst="rect">
            <a:avLst/>
          </a:prstGeom>
        </p:spPr>
      </p:pic>
      <p:pic>
        <p:nvPicPr>
          <p:cNvPr id="11" name="Grafik 10">
            <a:extLst>
              <a:ext uri="{FF2B5EF4-FFF2-40B4-BE49-F238E27FC236}">
                <a16:creationId xmlns:a16="http://schemas.microsoft.com/office/drawing/2014/main" id="{C4D455EE-791B-4ECF-89DE-29D38DBBBF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4948" y="1655939"/>
            <a:ext cx="1077218" cy="1077218"/>
          </a:xfrm>
          <a:prstGeom prst="rect">
            <a:avLst/>
          </a:prstGeom>
        </p:spPr>
      </p:pic>
      <p:sp>
        <p:nvSpPr>
          <p:cNvPr id="3" name="Rechteck 2">
            <a:extLst>
              <a:ext uri="{FF2B5EF4-FFF2-40B4-BE49-F238E27FC236}">
                <a16:creationId xmlns:a16="http://schemas.microsoft.com/office/drawing/2014/main" id="{307592C7-DFE8-49F9-BA52-4BB268863751}"/>
              </a:ext>
            </a:extLst>
          </p:cNvPr>
          <p:cNvSpPr/>
          <p:nvPr/>
        </p:nvSpPr>
        <p:spPr>
          <a:xfrm>
            <a:off x="319645" y="1471273"/>
            <a:ext cx="3612849" cy="369332"/>
          </a:xfrm>
          <a:prstGeom prst="rect">
            <a:avLst/>
          </a:prstGeom>
        </p:spPr>
        <p:txBody>
          <a:bodyPr wrap="none">
            <a:spAutoFit/>
          </a:bodyPr>
          <a:lstStyle/>
          <a:p>
            <a:r>
              <a:rPr lang="de-DE" b="1" dirty="0"/>
              <a:t>3. </a:t>
            </a: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Alternative 2: </a:t>
            </a:r>
            <a:r>
              <a:rPr lang="de-DE" b="1" dirty="0"/>
              <a:t>Moderationskarten</a:t>
            </a:r>
          </a:p>
        </p:txBody>
      </p:sp>
      <p:pic>
        <p:nvPicPr>
          <p:cNvPr id="4" name="Grafik 3">
            <a:extLst>
              <a:ext uri="{FF2B5EF4-FFF2-40B4-BE49-F238E27FC236}">
                <a16:creationId xmlns:a16="http://schemas.microsoft.com/office/drawing/2014/main" id="{898D1281-761D-C2B4-6626-BD9D625A0A99}"/>
              </a:ext>
            </a:extLst>
          </p:cNvPr>
          <p:cNvPicPr>
            <a:picLocks noChangeAspect="1"/>
          </p:cNvPicPr>
          <p:nvPr/>
        </p:nvPicPr>
        <p:blipFill>
          <a:blip r:embed="rId6"/>
          <a:stretch>
            <a:fillRect/>
          </a:stretch>
        </p:blipFill>
        <p:spPr>
          <a:xfrm>
            <a:off x="229180" y="65919"/>
            <a:ext cx="1164437" cy="1170533"/>
          </a:xfrm>
          <a:prstGeom prst="rect">
            <a:avLst/>
          </a:prstGeom>
        </p:spPr>
      </p:pic>
    </p:spTree>
    <p:extLst>
      <p:ext uri="{BB962C8B-B14F-4D97-AF65-F5344CB8AC3E}">
        <p14:creationId xmlns:p14="http://schemas.microsoft.com/office/powerpoint/2010/main" val="1792791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DEB8B-D36E-4EA4-8856-6D24380A403C}"/>
              </a:ext>
            </a:extLst>
          </p:cNvPr>
          <p:cNvSpPr>
            <a:spLocks noGrp="1"/>
          </p:cNvSpPr>
          <p:nvPr>
            <p:ph type="ctrTitle"/>
          </p:nvPr>
        </p:nvSpPr>
        <p:spPr>
          <a:xfrm>
            <a:off x="166255" y="1"/>
            <a:ext cx="11847729" cy="1302370"/>
          </a:xfrm>
        </p:spPr>
        <p:txBody>
          <a:body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6" name="Grafik 5">
            <a:extLst>
              <a:ext uri="{FF2B5EF4-FFF2-40B4-BE49-F238E27FC236}">
                <a16:creationId xmlns:a16="http://schemas.microsoft.com/office/drawing/2014/main" id="{F6552650-DFEA-450D-9BC0-519385EEF36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9498" y="58673"/>
            <a:ext cx="1168923" cy="1185026"/>
          </a:xfrm>
          <a:prstGeom prst="rect">
            <a:avLst/>
          </a:prstGeom>
          <a:noFill/>
          <a:ln>
            <a:noFill/>
          </a:ln>
        </p:spPr>
      </p:pic>
      <p:pic>
        <p:nvPicPr>
          <p:cNvPr id="5" name="Grafik 4" descr="Ein Bild, das Text enthält.&#10;&#10;Automatisch generierte Beschreibung">
            <a:extLst>
              <a:ext uri="{FF2B5EF4-FFF2-40B4-BE49-F238E27FC236}">
                <a16:creationId xmlns:a16="http://schemas.microsoft.com/office/drawing/2014/main" id="{528BFD09-8D15-5BE5-EE3E-01C67EA0E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978" y="1361043"/>
            <a:ext cx="7621355" cy="5346323"/>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CCB70787-947C-4FD8-86A3-978B46BDD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5249" y="5335315"/>
            <a:ext cx="938935" cy="938935"/>
          </a:xfrm>
          <a:prstGeom prst="rect">
            <a:avLst/>
          </a:prstGeom>
        </p:spPr>
      </p:pic>
      <p:sp>
        <p:nvSpPr>
          <p:cNvPr id="3" name="Rechteck 2">
            <a:extLst>
              <a:ext uri="{FF2B5EF4-FFF2-40B4-BE49-F238E27FC236}">
                <a16:creationId xmlns:a16="http://schemas.microsoft.com/office/drawing/2014/main" id="{E115A1F1-AB6C-4CD0-B6E9-61AD132DC14A}"/>
              </a:ext>
            </a:extLst>
          </p:cNvPr>
          <p:cNvSpPr/>
          <p:nvPr/>
        </p:nvSpPr>
        <p:spPr>
          <a:xfrm>
            <a:off x="166255" y="1473078"/>
            <a:ext cx="3612849" cy="369332"/>
          </a:xfrm>
          <a:prstGeom prst="rect">
            <a:avLst/>
          </a:prstGeom>
        </p:spPr>
        <p:txBody>
          <a:bodyPr wrap="none">
            <a:spAutoFit/>
          </a:bodyPr>
          <a:lstStyle/>
          <a:p>
            <a:r>
              <a:rPr lang="de-DE" b="1" dirty="0"/>
              <a:t>3. </a:t>
            </a: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Alternative 2: </a:t>
            </a:r>
            <a:r>
              <a:rPr lang="de-DE" b="1" dirty="0"/>
              <a:t>Moderationskarten</a:t>
            </a:r>
          </a:p>
        </p:txBody>
      </p:sp>
      <p:sp>
        <p:nvSpPr>
          <p:cNvPr id="4" name="Textfeld 3">
            <a:extLst>
              <a:ext uri="{FF2B5EF4-FFF2-40B4-BE49-F238E27FC236}">
                <a16:creationId xmlns:a16="http://schemas.microsoft.com/office/drawing/2014/main" id="{EB185A8B-1200-4AC2-BD58-BF0B83B5AEDE}"/>
              </a:ext>
            </a:extLst>
          </p:cNvPr>
          <p:cNvSpPr txBox="1"/>
          <p:nvPr/>
        </p:nvSpPr>
        <p:spPr>
          <a:xfrm>
            <a:off x="4438519" y="3650016"/>
            <a:ext cx="690880" cy="461665"/>
          </a:xfrm>
          <a:prstGeom prst="rect">
            <a:avLst/>
          </a:prstGeom>
          <a:solidFill>
            <a:schemeClr val="accent6">
              <a:lumMod val="20000"/>
              <a:lumOff val="80000"/>
            </a:schemeClr>
          </a:solidFill>
        </p:spPr>
        <p:txBody>
          <a:bodyPr wrap="square" rtlCol="0">
            <a:spAutoFit/>
          </a:bodyPr>
          <a:lstStyle/>
          <a:p>
            <a:r>
              <a:rPr lang="de-DE" sz="2400" dirty="0">
                <a:latin typeface="Comic Sans MS" panose="030F0702030302020204" pitchFamily="66" charset="0"/>
              </a:rPr>
              <a:t>das</a:t>
            </a:r>
          </a:p>
        </p:txBody>
      </p:sp>
      <p:pic>
        <p:nvPicPr>
          <p:cNvPr id="9" name="Grafik 8">
            <a:extLst>
              <a:ext uri="{FF2B5EF4-FFF2-40B4-BE49-F238E27FC236}">
                <a16:creationId xmlns:a16="http://schemas.microsoft.com/office/drawing/2014/main" id="{4134264A-6374-52EE-04E4-64FFFEEA253E}"/>
              </a:ext>
            </a:extLst>
          </p:cNvPr>
          <p:cNvPicPr>
            <a:picLocks noChangeAspect="1"/>
          </p:cNvPicPr>
          <p:nvPr/>
        </p:nvPicPr>
        <p:blipFill>
          <a:blip r:embed="rId5"/>
          <a:stretch>
            <a:fillRect/>
          </a:stretch>
        </p:blipFill>
        <p:spPr>
          <a:xfrm>
            <a:off x="220057" y="73166"/>
            <a:ext cx="1164437" cy="1170533"/>
          </a:xfrm>
          <a:prstGeom prst="rect">
            <a:avLst/>
          </a:prstGeom>
        </p:spPr>
      </p:pic>
    </p:spTree>
    <p:extLst>
      <p:ext uri="{BB962C8B-B14F-4D97-AF65-F5344CB8AC3E}">
        <p14:creationId xmlns:p14="http://schemas.microsoft.com/office/powerpoint/2010/main" val="4132228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8AC3C76-BAA5-5D2C-222F-C9F1F3352DAA}"/>
              </a:ext>
            </a:extLst>
          </p:cNvPr>
          <p:cNvSpPr txBox="1">
            <a:spLocks/>
          </p:cNvSpPr>
          <p:nvPr/>
        </p:nvSpPr>
        <p:spPr>
          <a:xfrm>
            <a:off x="166254" y="119922"/>
            <a:ext cx="11847729" cy="1302370"/>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5" name="Grafik 4">
            <a:extLst>
              <a:ext uri="{FF2B5EF4-FFF2-40B4-BE49-F238E27FC236}">
                <a16:creationId xmlns:a16="http://schemas.microsoft.com/office/drawing/2014/main" id="{4671F40E-F0B0-6BA3-4A2A-DE11EE60E83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9478" y="223565"/>
            <a:ext cx="1168923" cy="1185026"/>
          </a:xfrm>
          <a:prstGeom prst="rect">
            <a:avLst/>
          </a:prstGeom>
          <a:noFill/>
          <a:ln>
            <a:noFill/>
          </a:ln>
        </p:spPr>
      </p:pic>
      <p:pic>
        <p:nvPicPr>
          <p:cNvPr id="8" name="Grafik 7" descr="Ein Bild, das Text enthält.&#10;&#10;Automatisch generierte Beschreibung">
            <a:extLst>
              <a:ext uri="{FF2B5EF4-FFF2-40B4-BE49-F238E27FC236}">
                <a16:creationId xmlns:a16="http://schemas.microsoft.com/office/drawing/2014/main" id="{0F79B577-E9FC-3679-ACFD-A40189F41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987" y="1523878"/>
            <a:ext cx="7499925" cy="5159889"/>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EB778C81-5E98-4F83-AB68-018906892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519" y="5184112"/>
            <a:ext cx="1038660" cy="1038660"/>
          </a:xfrm>
          <a:prstGeom prst="rect">
            <a:avLst/>
          </a:prstGeom>
        </p:spPr>
      </p:pic>
      <p:pic>
        <p:nvPicPr>
          <p:cNvPr id="9" name="Grafik 8" descr="Ein Bild, das Text, orange enthält.&#10;&#10;Automatisch generierte Beschreibung">
            <a:extLst>
              <a:ext uri="{FF2B5EF4-FFF2-40B4-BE49-F238E27FC236}">
                <a16:creationId xmlns:a16="http://schemas.microsoft.com/office/drawing/2014/main" id="{7996AC61-2ACE-4716-9C29-DB5660776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9108" y="3194930"/>
            <a:ext cx="1528187" cy="1528187"/>
          </a:xfrm>
          <a:prstGeom prst="rect">
            <a:avLst/>
          </a:prstGeom>
        </p:spPr>
      </p:pic>
      <p:sp>
        <p:nvSpPr>
          <p:cNvPr id="11" name="Rechteck 10">
            <a:extLst>
              <a:ext uri="{FF2B5EF4-FFF2-40B4-BE49-F238E27FC236}">
                <a16:creationId xmlns:a16="http://schemas.microsoft.com/office/drawing/2014/main" id="{3535D747-C99C-4416-A188-233A9FAE053D}"/>
              </a:ext>
            </a:extLst>
          </p:cNvPr>
          <p:cNvSpPr/>
          <p:nvPr/>
        </p:nvSpPr>
        <p:spPr>
          <a:xfrm>
            <a:off x="247418" y="1523878"/>
            <a:ext cx="3643512" cy="369332"/>
          </a:xfrm>
          <a:prstGeom prst="rect">
            <a:avLst/>
          </a:prstGeom>
        </p:spPr>
        <p:txBody>
          <a:bodyPr wrap="square">
            <a:spAutoFit/>
          </a:bodyPr>
          <a:lstStyle/>
          <a:p>
            <a:r>
              <a:rPr lang="de-DE" b="1" dirty="0"/>
              <a:t>3. </a:t>
            </a: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Alternative 2: </a:t>
            </a:r>
            <a:r>
              <a:rPr lang="de-DE" b="1" dirty="0"/>
              <a:t>Moderationskarten</a:t>
            </a:r>
          </a:p>
        </p:txBody>
      </p:sp>
      <p:pic>
        <p:nvPicPr>
          <p:cNvPr id="2" name="Grafik 1">
            <a:extLst>
              <a:ext uri="{FF2B5EF4-FFF2-40B4-BE49-F238E27FC236}">
                <a16:creationId xmlns:a16="http://schemas.microsoft.com/office/drawing/2014/main" id="{9987E38C-0050-6D72-EBD6-1898F637EBD1}"/>
              </a:ext>
            </a:extLst>
          </p:cNvPr>
          <p:cNvPicPr>
            <a:picLocks noChangeAspect="1"/>
          </p:cNvPicPr>
          <p:nvPr/>
        </p:nvPicPr>
        <p:blipFill>
          <a:blip r:embed="rId6"/>
          <a:stretch>
            <a:fillRect/>
          </a:stretch>
        </p:blipFill>
        <p:spPr>
          <a:xfrm>
            <a:off x="198956" y="223565"/>
            <a:ext cx="1164437" cy="1170533"/>
          </a:xfrm>
          <a:prstGeom prst="rect">
            <a:avLst/>
          </a:prstGeom>
        </p:spPr>
      </p:pic>
    </p:spTree>
    <p:extLst>
      <p:ext uri="{BB962C8B-B14F-4D97-AF65-F5344CB8AC3E}">
        <p14:creationId xmlns:p14="http://schemas.microsoft.com/office/powerpoint/2010/main" val="3311789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DEB8B-D36E-4EA4-8856-6D24380A403C}"/>
              </a:ext>
            </a:extLst>
          </p:cNvPr>
          <p:cNvSpPr>
            <a:spLocks noGrp="1"/>
          </p:cNvSpPr>
          <p:nvPr>
            <p:ph type="ctrTitle"/>
          </p:nvPr>
        </p:nvSpPr>
        <p:spPr>
          <a:xfrm>
            <a:off x="166255" y="1"/>
            <a:ext cx="11847729" cy="1302370"/>
          </a:xfrm>
        </p:spPr>
        <p:txBody>
          <a:body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6" name="Grafik 5">
            <a:extLst>
              <a:ext uri="{FF2B5EF4-FFF2-40B4-BE49-F238E27FC236}">
                <a16:creationId xmlns:a16="http://schemas.microsoft.com/office/drawing/2014/main" id="{00CEEF99-4CC0-4E71-9D57-27D74C0D6EC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9498" y="58673"/>
            <a:ext cx="1168923" cy="1185026"/>
          </a:xfrm>
          <a:prstGeom prst="rect">
            <a:avLst/>
          </a:prstGeom>
          <a:noFill/>
          <a:ln>
            <a:noFill/>
          </a:ln>
        </p:spPr>
      </p:pic>
      <p:pic>
        <p:nvPicPr>
          <p:cNvPr id="8" name="Grafik 7" descr="C:\Users\di82reb\Filr\Meine Dateien\Demokratieerziehung\AK MIT!\Bilder Arbeitsmaterialien\Vorbereitung AV 2.jpg">
            <a:extLst>
              <a:ext uri="{FF2B5EF4-FFF2-40B4-BE49-F238E27FC236}">
                <a16:creationId xmlns:a16="http://schemas.microsoft.com/office/drawing/2014/main" id="{69BAEDF3-2FE5-4282-B7E5-BE5989F617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23728" y="1678266"/>
            <a:ext cx="5061925" cy="4552852"/>
          </a:xfrm>
          <a:prstGeom prst="rect">
            <a:avLst/>
          </a:prstGeom>
          <a:noFill/>
          <a:ln>
            <a:noFill/>
          </a:ln>
        </p:spPr>
      </p:pic>
      <p:sp>
        <p:nvSpPr>
          <p:cNvPr id="4" name="Textfeld 3">
            <a:extLst>
              <a:ext uri="{FF2B5EF4-FFF2-40B4-BE49-F238E27FC236}">
                <a16:creationId xmlns:a16="http://schemas.microsoft.com/office/drawing/2014/main" id="{8FEAFE46-9225-4360-AC02-73BB5C2B7076}"/>
              </a:ext>
            </a:extLst>
          </p:cNvPr>
          <p:cNvSpPr txBox="1"/>
          <p:nvPr/>
        </p:nvSpPr>
        <p:spPr>
          <a:xfrm>
            <a:off x="319645" y="2157171"/>
            <a:ext cx="5231875" cy="4247317"/>
          </a:xfrm>
          <a:prstGeom prst="rect">
            <a:avLst/>
          </a:prstGeom>
          <a:noFill/>
        </p:spPr>
        <p:txBody>
          <a:bodyPr wrap="square" rtlCol="0">
            <a:spAutoFit/>
          </a:bodyPr>
          <a:lstStyle/>
          <a:p>
            <a:r>
              <a:rPr lang="de-DE" b="1" dirty="0"/>
              <a:t>Tipps für den Einstieg</a:t>
            </a:r>
          </a:p>
          <a:p>
            <a:endParaRPr lang="de-DE" dirty="0"/>
          </a:p>
          <a:p>
            <a:r>
              <a:rPr lang="de-DE" dirty="0"/>
              <a:t>Um dem Moderationsteam eine Orientierung zu geben und für die Teilnehmenden den Ablauf transparent zu machen, bietet es sich an, diesen auf einer Pinnwand, einer Tafel oder einem Whiteboard im Vorfeld zu fixieren.</a:t>
            </a:r>
          </a:p>
          <a:p>
            <a:endParaRPr lang="de-DE" dirty="0"/>
          </a:p>
          <a:p>
            <a:r>
              <a:rPr lang="de-DE" dirty="0"/>
              <a:t>Auch Namenskärtchen für alle Beteiligten sind hilfreich. Diese werden vor jeder Klassensprecherversammlung ausgeteilt und am Ende wieder eingesammelt. So können die Moderierenden die Kinder mit Namen aufrufen und umgekehrt </a:t>
            </a:r>
          </a:p>
          <a:p>
            <a:r>
              <a:rPr lang="de-DE" dirty="0"/>
              <a:t>können auch die Teilnehmenden die Moderierenden direkt ansprechen. </a:t>
            </a:r>
          </a:p>
        </p:txBody>
      </p:sp>
      <p:sp>
        <p:nvSpPr>
          <p:cNvPr id="3" name="Textfeld 2">
            <a:extLst>
              <a:ext uri="{FF2B5EF4-FFF2-40B4-BE49-F238E27FC236}">
                <a16:creationId xmlns:a16="http://schemas.microsoft.com/office/drawing/2014/main" id="{58623E94-C3C3-42DD-8EAC-042CE63B6D55}"/>
              </a:ext>
            </a:extLst>
          </p:cNvPr>
          <p:cNvSpPr txBox="1"/>
          <p:nvPr/>
        </p:nvSpPr>
        <p:spPr>
          <a:xfrm>
            <a:off x="319645" y="1678266"/>
            <a:ext cx="5565982" cy="369332"/>
          </a:xfrm>
          <a:prstGeom prst="rect">
            <a:avLst/>
          </a:prstGeom>
          <a:noFill/>
        </p:spPr>
        <p:txBody>
          <a:bodyPr wrap="square" rtlCol="0">
            <a:spAutoFit/>
          </a:bodyPr>
          <a:lstStyle/>
          <a:p>
            <a:r>
              <a:rPr lang="de-DE" b="1" dirty="0"/>
              <a:t>1. Allgemeines zur Moderation</a:t>
            </a:r>
          </a:p>
        </p:txBody>
      </p:sp>
      <p:pic>
        <p:nvPicPr>
          <p:cNvPr id="5" name="Grafik 4">
            <a:extLst>
              <a:ext uri="{FF2B5EF4-FFF2-40B4-BE49-F238E27FC236}">
                <a16:creationId xmlns:a16="http://schemas.microsoft.com/office/drawing/2014/main" id="{460ED970-1A6F-EE9E-DC8A-E2EE07E6BCD7}"/>
              </a:ext>
            </a:extLst>
          </p:cNvPr>
          <p:cNvPicPr>
            <a:picLocks noChangeAspect="1"/>
          </p:cNvPicPr>
          <p:nvPr/>
        </p:nvPicPr>
        <p:blipFill>
          <a:blip r:embed="rId4"/>
          <a:stretch>
            <a:fillRect/>
          </a:stretch>
        </p:blipFill>
        <p:spPr>
          <a:xfrm>
            <a:off x="283744" y="65919"/>
            <a:ext cx="1164437" cy="1170533"/>
          </a:xfrm>
          <a:prstGeom prst="rect">
            <a:avLst/>
          </a:prstGeom>
        </p:spPr>
      </p:pic>
    </p:spTree>
    <p:extLst>
      <p:ext uri="{BB962C8B-B14F-4D97-AF65-F5344CB8AC3E}">
        <p14:creationId xmlns:p14="http://schemas.microsoft.com/office/powerpoint/2010/main" val="2402389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DEB8B-D36E-4EA4-8856-6D24380A403C}"/>
              </a:ext>
            </a:extLst>
          </p:cNvPr>
          <p:cNvSpPr>
            <a:spLocks noGrp="1"/>
          </p:cNvSpPr>
          <p:nvPr>
            <p:ph type="ctrTitle"/>
          </p:nvPr>
        </p:nvSpPr>
        <p:spPr>
          <a:xfrm>
            <a:off x="166255" y="1"/>
            <a:ext cx="11847729" cy="1302370"/>
          </a:xfrm>
        </p:spPr>
        <p:txBody>
          <a:body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sp>
        <p:nvSpPr>
          <p:cNvPr id="3" name="Textfeld 2">
            <a:extLst>
              <a:ext uri="{FF2B5EF4-FFF2-40B4-BE49-F238E27FC236}">
                <a16:creationId xmlns:a16="http://schemas.microsoft.com/office/drawing/2014/main" id="{CDED4B75-A346-4E2E-A254-CD3406B314B4}"/>
              </a:ext>
            </a:extLst>
          </p:cNvPr>
          <p:cNvSpPr txBox="1"/>
          <p:nvPr/>
        </p:nvSpPr>
        <p:spPr>
          <a:xfrm>
            <a:off x="189076" y="1849049"/>
            <a:ext cx="11991379" cy="4647426"/>
          </a:xfrm>
          <a:prstGeom prst="rect">
            <a:avLst/>
          </a:prstGeom>
          <a:noFill/>
        </p:spPr>
        <p:txBody>
          <a:bodyPr wrap="square" rtlCol="0">
            <a:spAutoFit/>
          </a:bodyPr>
          <a:lstStyle/>
          <a:p>
            <a:pPr>
              <a:spcAft>
                <a:spcPts val="0"/>
              </a:spcAft>
            </a:pPr>
            <a:r>
              <a:rPr lang="de-DE" b="1" dirty="0">
                <a:ea typeface="MS Mincho" panose="02020609040205080304" pitchFamily="49" charset="-128"/>
                <a:cs typeface="Times New Roman" panose="02020603050405020304" pitchFamily="18" charset="0"/>
              </a:rPr>
              <a:t>Satzbausteine für die Moderation durch Schülerinnen und Schüler</a:t>
            </a:r>
          </a:p>
          <a:p>
            <a:pPr>
              <a:spcAft>
                <a:spcPts val="0"/>
              </a:spcAft>
            </a:pPr>
            <a:endParaRPr lang="de-DE" sz="1400" dirty="0">
              <a:ea typeface="MS Mincho" panose="02020609040205080304" pitchFamily="49" charset="-128"/>
              <a:cs typeface="Times New Roman" panose="02020603050405020304" pitchFamily="18" charset="0"/>
            </a:endParaRPr>
          </a:p>
          <a:p>
            <a:pPr marL="285750" indent="-285750">
              <a:spcAft>
                <a:spcPts val="0"/>
              </a:spcAft>
              <a:buFont typeface="Arial" panose="020B0604020202020204" pitchFamily="34" charset="0"/>
              <a:buChar char="•"/>
            </a:pPr>
            <a:r>
              <a:rPr lang="de-DE" dirty="0">
                <a:ea typeface="MS Mincho" panose="02020609040205080304" pitchFamily="49" charset="-128"/>
                <a:cs typeface="Times New Roman" panose="02020603050405020304" pitchFamily="18" charset="0"/>
              </a:rPr>
              <a:t>Die Moderation von Klassensprecherversammlungen sollte zunehmend in die Hände von Schülerinnen und Schülern gelegt werden. Das kann ein eigens dafür benanntes festes oder wechselndes Team aus Klassensprecherinnen und Klassensprechern sein. Wenn es Schülersprecherinnen oder Schülersprecher an der Schule gibt, können auch diese die Moderation übernehmen.</a:t>
            </a:r>
          </a:p>
          <a:p>
            <a:pPr marL="285750" indent="-285750">
              <a:spcAft>
                <a:spcPts val="0"/>
              </a:spcAft>
              <a:buFont typeface="Arial" panose="020B0604020202020204" pitchFamily="34" charset="0"/>
              <a:buChar char="•"/>
            </a:pPr>
            <a:endParaRPr lang="de-DE" dirty="0">
              <a:ea typeface="MS Mincho" panose="02020609040205080304" pitchFamily="49" charset="-128"/>
              <a:cs typeface="Times New Roman" panose="02020603050405020304" pitchFamily="18" charset="0"/>
            </a:endParaRPr>
          </a:p>
          <a:p>
            <a:pPr marL="285750" indent="-285750">
              <a:spcAft>
                <a:spcPts val="0"/>
              </a:spcAft>
              <a:buFont typeface="Arial" panose="020B0604020202020204" pitchFamily="34" charset="0"/>
              <a:buChar char="•"/>
            </a:pPr>
            <a:r>
              <a:rPr lang="de-DE" dirty="0">
                <a:ea typeface="MS Mincho" panose="02020609040205080304" pitchFamily="49" charset="-128"/>
                <a:cs typeface="Times New Roman" panose="02020603050405020304" pitchFamily="18" charset="0"/>
              </a:rPr>
              <a:t>Um die Schülerinnen und Schülern bei der Leitung und Moderation der Versammlung zu unterstützen, bietet sich eine Moderationsmappe an, die man aufstellen und Seite für Seite umblättern kann. </a:t>
            </a:r>
            <a:r>
              <a:rPr lang="de-DE" dirty="0">
                <a:solidFill>
                  <a:prstClr val="black"/>
                </a:solidFill>
                <a:ea typeface="MS Mincho" panose="02020609040205080304" pitchFamily="49" charset="-128"/>
                <a:cs typeface="Times New Roman" panose="02020603050405020304" pitchFamily="18" charset="0"/>
              </a:rPr>
              <a:t>Der Mappen-Inhalt sollte in mehrfacher Ausführung vorliegen, damit die Kinder ihn mit nach Hause nehmen können. So sind Absprachen und Vorbereitung einfacher. =&gt; vgl. 2. Moderationsmappe, S. 5-14</a:t>
            </a:r>
          </a:p>
          <a:p>
            <a:pPr marL="285750" indent="-285750">
              <a:spcAft>
                <a:spcPts val="0"/>
              </a:spcAft>
              <a:buFont typeface="Arial" panose="020B0604020202020204" pitchFamily="34" charset="0"/>
              <a:buChar char="•"/>
            </a:pPr>
            <a:endParaRPr kumimoji="0" lang="de-DE" b="0" i="0" u="none" strike="noStrike" kern="1200" cap="none" spc="0" normalizeH="0" baseline="0" noProof="0" dirty="0">
              <a:ln>
                <a:noFill/>
              </a:ln>
              <a:solidFill>
                <a:prstClr val="black"/>
              </a:solidFill>
              <a:effectLst/>
              <a:uLnTx/>
              <a:uFillTx/>
              <a:ea typeface="MS Mincho" panose="02020609040205080304" pitchFamily="49" charset="-128"/>
              <a:cs typeface="Times New Roman" panose="02020603050405020304" pitchFamily="18" charset="0"/>
            </a:endParaRPr>
          </a:p>
          <a:p>
            <a:pPr marL="285750" indent="-285750">
              <a:spcAft>
                <a:spcPts val="0"/>
              </a:spcAft>
              <a:buFont typeface="Arial" panose="020B0604020202020204" pitchFamily="34" charset="0"/>
              <a:buChar char="•"/>
            </a:pPr>
            <a:r>
              <a:rPr lang="de-DE" dirty="0">
                <a:solidFill>
                  <a:prstClr val="black"/>
                </a:solidFill>
                <a:ea typeface="MS Mincho" panose="02020609040205080304" pitchFamily="49" charset="-128"/>
                <a:cs typeface="Times New Roman" panose="02020603050405020304" pitchFamily="18" charset="0"/>
              </a:rPr>
              <a:t>Es ist aber auch die Arbeit mit Moderationskarten möglich. Diese können flexibel eingesetzt werden und sich an den Moderationskarten für den Klassenrat orientieren, so dass den Moderierenden die Arbeit zusätzlich erleichtert wird. =&gt; vgl. Moderationskarten, S. 15-22</a:t>
            </a:r>
            <a:endParaRPr kumimoji="0" lang="de-DE"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3612EC67-AF78-4A6C-8E51-9B190E64185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9498" y="58673"/>
            <a:ext cx="1168923" cy="1185026"/>
          </a:xfrm>
          <a:prstGeom prst="rect">
            <a:avLst/>
          </a:prstGeom>
          <a:noFill/>
          <a:ln>
            <a:noFill/>
          </a:ln>
        </p:spPr>
      </p:pic>
      <p:sp>
        <p:nvSpPr>
          <p:cNvPr id="8" name="Textfeld 7">
            <a:extLst>
              <a:ext uri="{FF2B5EF4-FFF2-40B4-BE49-F238E27FC236}">
                <a16:creationId xmlns:a16="http://schemas.microsoft.com/office/drawing/2014/main" id="{9E35FBBA-FC9A-4132-A8C2-E0D00ACC47C9}"/>
              </a:ext>
            </a:extLst>
          </p:cNvPr>
          <p:cNvSpPr txBox="1"/>
          <p:nvPr/>
        </p:nvSpPr>
        <p:spPr>
          <a:xfrm>
            <a:off x="192810" y="1416322"/>
            <a:ext cx="5565982" cy="369332"/>
          </a:xfrm>
          <a:prstGeom prst="rect">
            <a:avLst/>
          </a:prstGeom>
          <a:noFill/>
        </p:spPr>
        <p:txBody>
          <a:bodyPr wrap="square" rtlCol="0">
            <a:spAutoFit/>
          </a:bodyPr>
          <a:lstStyle/>
          <a:p>
            <a:r>
              <a:rPr lang="de-DE" b="1" dirty="0"/>
              <a:t>1. Allgemeines zur Moderation</a:t>
            </a:r>
          </a:p>
        </p:txBody>
      </p:sp>
      <p:pic>
        <p:nvPicPr>
          <p:cNvPr id="4" name="Grafik 3">
            <a:extLst>
              <a:ext uri="{FF2B5EF4-FFF2-40B4-BE49-F238E27FC236}">
                <a16:creationId xmlns:a16="http://schemas.microsoft.com/office/drawing/2014/main" id="{665ED2CE-0ECF-3B36-A496-5A7E0E90CF60}"/>
              </a:ext>
            </a:extLst>
          </p:cNvPr>
          <p:cNvPicPr>
            <a:picLocks noChangeAspect="1"/>
          </p:cNvPicPr>
          <p:nvPr/>
        </p:nvPicPr>
        <p:blipFill>
          <a:blip r:embed="rId3"/>
          <a:stretch>
            <a:fillRect/>
          </a:stretch>
        </p:blipFill>
        <p:spPr>
          <a:xfrm>
            <a:off x="248098" y="73166"/>
            <a:ext cx="1164437" cy="1170533"/>
          </a:xfrm>
          <a:prstGeom prst="rect">
            <a:avLst/>
          </a:prstGeom>
        </p:spPr>
      </p:pic>
    </p:spTree>
    <p:extLst>
      <p:ext uri="{BB962C8B-B14F-4D97-AF65-F5344CB8AC3E}">
        <p14:creationId xmlns:p14="http://schemas.microsoft.com/office/powerpoint/2010/main" val="3042335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DEB8B-D36E-4EA4-8856-6D24380A403C}"/>
              </a:ext>
            </a:extLst>
          </p:cNvPr>
          <p:cNvSpPr>
            <a:spLocks noGrp="1"/>
          </p:cNvSpPr>
          <p:nvPr>
            <p:ph type="ctrTitle"/>
          </p:nvPr>
        </p:nvSpPr>
        <p:spPr>
          <a:xfrm>
            <a:off x="166255" y="1"/>
            <a:ext cx="11847729" cy="1302370"/>
          </a:xfrm>
        </p:spPr>
        <p:txBody>
          <a:body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sp>
        <p:nvSpPr>
          <p:cNvPr id="3" name="Textfeld 2">
            <a:extLst>
              <a:ext uri="{FF2B5EF4-FFF2-40B4-BE49-F238E27FC236}">
                <a16:creationId xmlns:a16="http://schemas.microsoft.com/office/drawing/2014/main" id="{CDED4B75-A346-4E2E-A254-CD3406B314B4}"/>
              </a:ext>
            </a:extLst>
          </p:cNvPr>
          <p:cNvSpPr txBox="1"/>
          <p:nvPr/>
        </p:nvSpPr>
        <p:spPr>
          <a:xfrm>
            <a:off x="252576" y="1905285"/>
            <a:ext cx="11991379" cy="4370427"/>
          </a:xfrm>
          <a:prstGeom prst="rect">
            <a:avLst/>
          </a:prstGeom>
          <a:noFill/>
        </p:spPr>
        <p:txBody>
          <a:bodyPr wrap="square" rtlCol="0">
            <a:spAutoFit/>
          </a:bodyPr>
          <a:lstStyle/>
          <a:p>
            <a:pPr>
              <a:spcAft>
                <a:spcPts val="0"/>
              </a:spcAft>
            </a:pPr>
            <a:r>
              <a:rPr lang="de-DE" b="1" dirty="0">
                <a:ea typeface="MS Mincho" panose="02020609040205080304" pitchFamily="49" charset="-128"/>
                <a:cs typeface="Times New Roman" panose="02020603050405020304" pitchFamily="18" charset="0"/>
              </a:rPr>
              <a:t>2. Moderationsmappe</a:t>
            </a:r>
          </a:p>
          <a:p>
            <a:pPr>
              <a:spcAft>
                <a:spcPts val="0"/>
              </a:spcAft>
            </a:pPr>
            <a:endParaRPr lang="de-DE" sz="1400" dirty="0">
              <a:ea typeface="MS Mincho" panose="02020609040205080304" pitchFamily="49" charset="-128"/>
              <a:cs typeface="Times New Roman" panose="02020603050405020304" pitchFamily="18" charset="0"/>
            </a:endParaRPr>
          </a:p>
          <a:p>
            <a:pPr>
              <a:spcAft>
                <a:spcPts val="0"/>
              </a:spcAft>
            </a:pPr>
            <a:r>
              <a:rPr lang="de-DE" dirty="0">
                <a:ea typeface="MS Mincho" panose="02020609040205080304" pitchFamily="49" charset="-128"/>
                <a:cs typeface="Times New Roman" panose="02020603050405020304" pitchFamily="18" charset="0"/>
              </a:rPr>
              <a:t>Es bietet sich an, eine Moderationsmappe </a:t>
            </a:r>
          </a:p>
          <a:p>
            <a:pPr>
              <a:spcAft>
                <a:spcPts val="0"/>
              </a:spcAft>
            </a:pPr>
            <a:r>
              <a:rPr lang="de-DE" dirty="0">
                <a:ea typeface="MS Mincho" panose="02020609040205080304" pitchFamily="49" charset="-128"/>
                <a:cs typeface="Times New Roman" panose="02020603050405020304" pitchFamily="18" charset="0"/>
              </a:rPr>
              <a:t>für jedes Kind oder je Tisch aufzustellen.</a:t>
            </a:r>
          </a:p>
          <a:p>
            <a:pPr>
              <a:spcAft>
                <a:spcPts val="0"/>
              </a:spcAft>
            </a:pPr>
            <a:endParaRPr lang="de-DE" dirty="0">
              <a:ea typeface="MS Mincho" panose="02020609040205080304" pitchFamily="49" charset="-128"/>
              <a:cs typeface="Times New Roman" panose="02020603050405020304" pitchFamily="18" charset="0"/>
            </a:endParaRPr>
          </a:p>
          <a:p>
            <a:pPr>
              <a:spcAft>
                <a:spcPts val="0"/>
              </a:spcAft>
            </a:pPr>
            <a:r>
              <a:rPr lang="de-DE" dirty="0">
                <a:ea typeface="MS Mincho" panose="02020609040205080304" pitchFamily="49" charset="-128"/>
                <a:cs typeface="Times New Roman" panose="02020603050405020304" pitchFamily="18" charset="0"/>
              </a:rPr>
              <a:t>Die Schülerinnen und Schüler blättern </a:t>
            </a:r>
          </a:p>
          <a:p>
            <a:pPr>
              <a:spcAft>
                <a:spcPts val="0"/>
              </a:spcAft>
            </a:pPr>
            <a:r>
              <a:rPr lang="de-DE" dirty="0">
                <a:ea typeface="MS Mincho" panose="02020609040205080304" pitchFamily="49" charset="-128"/>
                <a:cs typeface="Times New Roman" panose="02020603050405020304" pitchFamily="18" charset="0"/>
              </a:rPr>
              <a:t>Seite für Seite um und werden so durch </a:t>
            </a:r>
          </a:p>
          <a:p>
            <a:pPr>
              <a:spcAft>
                <a:spcPts val="0"/>
              </a:spcAft>
            </a:pPr>
            <a:r>
              <a:rPr lang="de-DE" dirty="0">
                <a:ea typeface="MS Mincho" panose="02020609040205080304" pitchFamily="49" charset="-128"/>
                <a:cs typeface="Times New Roman" panose="02020603050405020304" pitchFamily="18" charset="0"/>
              </a:rPr>
              <a:t>die Veranstaltung geleitet und an wichtige </a:t>
            </a:r>
          </a:p>
          <a:p>
            <a:pPr>
              <a:spcAft>
                <a:spcPts val="0"/>
              </a:spcAft>
            </a:pPr>
            <a:r>
              <a:rPr lang="de-DE" dirty="0">
                <a:ea typeface="MS Mincho" panose="02020609040205080304" pitchFamily="49" charset="-128"/>
                <a:cs typeface="Times New Roman" panose="02020603050405020304" pitchFamily="18" charset="0"/>
              </a:rPr>
              <a:t>Inhalte erinnert.</a:t>
            </a:r>
          </a:p>
          <a:p>
            <a:pPr>
              <a:spcAft>
                <a:spcPts val="0"/>
              </a:spcAft>
            </a:pPr>
            <a:endParaRPr lang="de-DE" dirty="0">
              <a:ea typeface="MS Mincho" panose="02020609040205080304" pitchFamily="49" charset="-128"/>
              <a:cs typeface="Times New Roman" panose="02020603050405020304" pitchFamily="18" charset="0"/>
            </a:endParaRPr>
          </a:p>
          <a:p>
            <a:pPr>
              <a:spcAft>
                <a:spcPts val="0"/>
              </a:spcAft>
            </a:pPr>
            <a:r>
              <a:rPr lang="de-DE" dirty="0">
                <a:ea typeface="MS Mincho" panose="02020609040205080304" pitchFamily="49" charset="-128"/>
                <a:cs typeface="Times New Roman" panose="02020603050405020304" pitchFamily="18" charset="0"/>
              </a:rPr>
              <a:t>Je öfter sie die Veranstaltungen moderieren, </a:t>
            </a:r>
          </a:p>
          <a:p>
            <a:pPr>
              <a:spcAft>
                <a:spcPts val="0"/>
              </a:spcAft>
            </a:pPr>
            <a:r>
              <a:rPr lang="de-DE" dirty="0">
                <a:ea typeface="MS Mincho" panose="02020609040205080304" pitchFamily="49" charset="-128"/>
                <a:cs typeface="Times New Roman" panose="02020603050405020304" pitchFamily="18" charset="0"/>
              </a:rPr>
              <a:t>desto weniger brauchen sie die Unterstützung </a:t>
            </a:r>
          </a:p>
          <a:p>
            <a:pPr>
              <a:spcAft>
                <a:spcPts val="0"/>
              </a:spcAft>
            </a:pPr>
            <a:r>
              <a:rPr lang="de-DE" dirty="0">
                <a:ea typeface="MS Mincho" panose="02020609040205080304" pitchFamily="49" charset="-128"/>
                <a:cs typeface="Times New Roman" panose="02020603050405020304" pitchFamily="18" charset="0"/>
              </a:rPr>
              <a:t>durch die Satzbausteine aus der Mappe.</a:t>
            </a:r>
          </a:p>
          <a:p>
            <a:pPr marL="285750" indent="-285750">
              <a:spcAft>
                <a:spcPts val="0"/>
              </a:spcAft>
              <a:buFont typeface="Arial" panose="020B0604020202020204" pitchFamily="34" charset="0"/>
              <a:buChar char="•"/>
            </a:pPr>
            <a:endParaRPr kumimoji="0" lang="de-DE"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3612EC67-AF78-4A6C-8E51-9B190E64185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9498" y="58673"/>
            <a:ext cx="1168923" cy="1185026"/>
          </a:xfrm>
          <a:prstGeom prst="rect">
            <a:avLst/>
          </a:prstGeom>
          <a:noFill/>
          <a:ln>
            <a:noFill/>
          </a:ln>
        </p:spPr>
      </p:pic>
      <p:pic>
        <p:nvPicPr>
          <p:cNvPr id="8" name="Grafik 7" descr="C:\Users\di82reb\Filr\Meine Dateien\Demokratieerziehung\AK MIT!\Bilder Arbeitsmaterialien\Vorbereitung_AV.jpg">
            <a:extLst>
              <a:ext uri="{FF2B5EF4-FFF2-40B4-BE49-F238E27FC236}">
                <a16:creationId xmlns:a16="http://schemas.microsoft.com/office/drawing/2014/main" id="{CBD3D270-9CBB-49A4-B1CE-2A81A490E57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0791" y="2522642"/>
            <a:ext cx="6664751" cy="3925292"/>
          </a:xfrm>
          <a:prstGeom prst="rect">
            <a:avLst/>
          </a:prstGeom>
          <a:noFill/>
          <a:ln>
            <a:noFill/>
          </a:ln>
        </p:spPr>
      </p:pic>
      <p:pic>
        <p:nvPicPr>
          <p:cNvPr id="4" name="Grafik 3">
            <a:extLst>
              <a:ext uri="{FF2B5EF4-FFF2-40B4-BE49-F238E27FC236}">
                <a16:creationId xmlns:a16="http://schemas.microsoft.com/office/drawing/2014/main" id="{0C07320F-9CBF-F090-B8E6-30836F33BD5F}"/>
              </a:ext>
            </a:extLst>
          </p:cNvPr>
          <p:cNvPicPr>
            <a:picLocks noChangeAspect="1"/>
          </p:cNvPicPr>
          <p:nvPr/>
        </p:nvPicPr>
        <p:blipFill>
          <a:blip r:embed="rId4"/>
          <a:stretch>
            <a:fillRect/>
          </a:stretch>
        </p:blipFill>
        <p:spPr>
          <a:xfrm>
            <a:off x="252576" y="29954"/>
            <a:ext cx="1164437" cy="1170533"/>
          </a:xfrm>
          <a:prstGeom prst="rect">
            <a:avLst/>
          </a:prstGeom>
        </p:spPr>
      </p:pic>
    </p:spTree>
    <p:extLst>
      <p:ext uri="{BB962C8B-B14F-4D97-AF65-F5344CB8AC3E}">
        <p14:creationId xmlns:p14="http://schemas.microsoft.com/office/powerpoint/2010/main" val="1121565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54DF1150-5C35-4CCA-9C2E-796306E34696}"/>
              </a:ext>
            </a:extLst>
          </p:cNvPr>
          <p:cNvSpPr/>
          <p:nvPr/>
        </p:nvSpPr>
        <p:spPr bwMode="auto">
          <a:xfrm>
            <a:off x="501317" y="1847611"/>
            <a:ext cx="10952250" cy="4807502"/>
          </a:xfrm>
          <a:prstGeom prst="roundRect">
            <a:avLst>
              <a:gd name="adj" fmla="val 16667"/>
            </a:avLst>
          </a:prstGeom>
          <a:solidFill>
            <a:schemeClr val="accent5">
              <a:lumMod val="40000"/>
              <a:lumOff val="60000"/>
            </a:schemeClr>
          </a:solidFill>
          <a:ln w="12700" cap="flat" cmpd="sng" algn="ctr">
            <a:noFill/>
            <a:prstDash val="sysDash"/>
            <a:miter lim="800000"/>
          </a:ln>
          <a:effectLst/>
        </p:spPr>
        <p:txBody>
          <a:bodyPr rot="0">
            <a:prstTxWarp prst="textNoShape">
              <a:avLst/>
            </a:prstTxWarp>
            <a:noAutofit/>
          </a:bodyPr>
          <a:lstStyle/>
          <a:p>
            <a:pPr marL="457200">
              <a:lnSpc>
                <a:spcPct val="107000"/>
              </a:lnSpc>
              <a:spcAft>
                <a:spcPts val="0"/>
              </a:spcAft>
            </a:pPr>
            <a:r>
              <a:rPr lang="de-DE" dirty="0">
                <a:latin typeface="Comic Sans MS" panose="030F0702030302020204" pitchFamily="66" charset="0"/>
                <a:ea typeface="Calibri" panose="020F0502020204030204" pitchFamily="34" charset="0"/>
                <a:cs typeface="Times New Roman" panose="02020603050405020304" pitchFamily="18" charset="0"/>
              </a:rPr>
              <a:t>.</a:t>
            </a:r>
            <a:endParaRPr lang="de-DE" dirty="0">
              <a:latin typeface="Calibri" panose="020F0502020204030204" pitchFamily="34" charset="0"/>
              <a:ea typeface="Calibri" panose="020F0502020204030204" pitchFamily="34" charset="0"/>
              <a:cs typeface="Times New Roman" panose="02020603050405020304" pitchFamily="18" charset="0"/>
            </a:endParaRPr>
          </a:p>
          <a:p>
            <a:pPr>
              <a:tabLst>
                <a:tab pos="2262505" algn="l"/>
              </a:tabLst>
            </a:pPr>
            <a:r>
              <a:rPr lang="de-DE" dirty="0">
                <a:latin typeface="Comic Sans MS" panose="030F0702030302020204" pitchFamily="66"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2262505" algn="l"/>
              </a:tabLst>
            </a:pPr>
            <a:r>
              <a:rPr lang="de-DE" sz="1000" dirty="0">
                <a:latin typeface="Comic Sans MS" panose="030F0702030302020204" pitchFamily="66" charset="0"/>
                <a:ea typeface="Calibri" panose="020F0502020204030204" pitchFamily="34" charset="0"/>
                <a:cs typeface="Times New Roman" panose="02020603050405020304" pitchFamily="18" charset="0"/>
              </a:rPr>
              <a:t> </a:t>
            </a:r>
            <a:endParaRPr lang="de-DE"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Inhaltsplatzhalter 2">
            <a:extLst>
              <a:ext uri="{FF2B5EF4-FFF2-40B4-BE49-F238E27FC236}">
                <a16:creationId xmlns:a16="http://schemas.microsoft.com/office/drawing/2014/main" id="{A45C524E-ED81-F531-FCB6-64756CAB5E1C}"/>
              </a:ext>
            </a:extLst>
          </p:cNvPr>
          <p:cNvSpPr>
            <a:spLocks noGrp="1"/>
          </p:cNvSpPr>
          <p:nvPr>
            <p:ph idx="1"/>
          </p:nvPr>
        </p:nvSpPr>
        <p:spPr>
          <a:xfrm>
            <a:off x="838200" y="1847611"/>
            <a:ext cx="10125173" cy="4470753"/>
          </a:xfrm>
        </p:spPr>
        <p:txBody>
          <a:bodyPr>
            <a:normAutofit/>
          </a:bodyPr>
          <a:lstStyle/>
          <a:p>
            <a:pPr marL="0" indent="0" algn="ctr">
              <a:buNone/>
            </a:pPr>
            <a:r>
              <a:rPr lang="de-DE" sz="6000" dirty="0">
                <a:latin typeface="Century Gothic" panose="020B0502020202020204" pitchFamily="34" charset="0"/>
              </a:rPr>
              <a:t>Unsere Klassensprecherkonferenz</a:t>
            </a:r>
          </a:p>
        </p:txBody>
      </p:sp>
      <p:pic>
        <p:nvPicPr>
          <p:cNvPr id="5" name="Grafik 4">
            <a:extLst>
              <a:ext uri="{FF2B5EF4-FFF2-40B4-BE49-F238E27FC236}">
                <a16:creationId xmlns:a16="http://schemas.microsoft.com/office/drawing/2014/main" id="{488F318F-AD61-55AE-BC4D-C2FB81F16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6298" y="3429000"/>
            <a:ext cx="3068976" cy="3068976"/>
          </a:xfrm>
          <a:prstGeom prst="rect">
            <a:avLst/>
          </a:prstGeom>
        </p:spPr>
      </p:pic>
      <p:sp>
        <p:nvSpPr>
          <p:cNvPr id="6" name="Titel 1">
            <a:extLst>
              <a:ext uri="{FF2B5EF4-FFF2-40B4-BE49-F238E27FC236}">
                <a16:creationId xmlns:a16="http://schemas.microsoft.com/office/drawing/2014/main" id="{5D9C849E-7247-7AD4-A912-2C0E21FB4BAA}"/>
              </a:ext>
            </a:extLst>
          </p:cNvPr>
          <p:cNvSpPr txBox="1">
            <a:spLocks/>
          </p:cNvSpPr>
          <p:nvPr/>
        </p:nvSpPr>
        <p:spPr>
          <a:xfrm>
            <a:off x="181245" y="175910"/>
            <a:ext cx="11847729" cy="1302370"/>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7" name="Grafik 6">
            <a:extLst>
              <a:ext uri="{FF2B5EF4-FFF2-40B4-BE49-F238E27FC236}">
                <a16:creationId xmlns:a16="http://schemas.microsoft.com/office/drawing/2014/main" id="{23BD061C-1119-AA0D-FE4E-5BD2473FB8F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9478" y="223565"/>
            <a:ext cx="1168923" cy="1185026"/>
          </a:xfrm>
          <a:prstGeom prst="rect">
            <a:avLst/>
          </a:prstGeom>
          <a:noFill/>
          <a:ln>
            <a:noFill/>
          </a:ln>
        </p:spPr>
      </p:pic>
      <p:sp>
        <p:nvSpPr>
          <p:cNvPr id="2" name="Rechteck 1">
            <a:extLst>
              <a:ext uri="{FF2B5EF4-FFF2-40B4-BE49-F238E27FC236}">
                <a16:creationId xmlns:a16="http://schemas.microsoft.com/office/drawing/2014/main" id="{0F08923A-1A7C-4374-A231-15F0991F6D33}"/>
              </a:ext>
            </a:extLst>
          </p:cNvPr>
          <p:cNvSpPr/>
          <p:nvPr/>
        </p:nvSpPr>
        <p:spPr>
          <a:xfrm>
            <a:off x="181245" y="1478280"/>
            <a:ext cx="3656963" cy="369332"/>
          </a:xfrm>
          <a:prstGeom prst="rect">
            <a:avLst/>
          </a:prstGeom>
        </p:spPr>
        <p:txBody>
          <a:bodyPr wrap="none">
            <a:spAutoFit/>
          </a:bodyPr>
          <a:lstStyle/>
          <a:p>
            <a:pPr>
              <a:spcAft>
                <a:spcPts val="0"/>
              </a:spcAft>
            </a:pPr>
            <a:r>
              <a:rPr lang="de-DE" b="1" dirty="0">
                <a:ea typeface="MS Mincho" panose="02020609040205080304" pitchFamily="49" charset="-128"/>
                <a:cs typeface="Times New Roman" panose="02020603050405020304" pitchFamily="18" charset="0"/>
              </a:rPr>
              <a:t>2. Alternative 1: Moderationsmappe</a:t>
            </a:r>
          </a:p>
        </p:txBody>
      </p:sp>
      <p:pic>
        <p:nvPicPr>
          <p:cNvPr id="4" name="Grafik 3">
            <a:extLst>
              <a:ext uri="{FF2B5EF4-FFF2-40B4-BE49-F238E27FC236}">
                <a16:creationId xmlns:a16="http://schemas.microsoft.com/office/drawing/2014/main" id="{F6A9AC01-05DB-AAE3-F806-7E82D85E9C38}"/>
              </a:ext>
            </a:extLst>
          </p:cNvPr>
          <p:cNvPicPr>
            <a:picLocks noChangeAspect="1"/>
          </p:cNvPicPr>
          <p:nvPr/>
        </p:nvPicPr>
        <p:blipFill>
          <a:blip r:embed="rId4"/>
          <a:stretch>
            <a:fillRect/>
          </a:stretch>
        </p:blipFill>
        <p:spPr>
          <a:xfrm>
            <a:off x="255981" y="230811"/>
            <a:ext cx="1164437" cy="1170533"/>
          </a:xfrm>
          <a:prstGeom prst="rect">
            <a:avLst/>
          </a:prstGeom>
        </p:spPr>
      </p:pic>
    </p:spTree>
    <p:extLst>
      <p:ext uri="{BB962C8B-B14F-4D97-AF65-F5344CB8AC3E}">
        <p14:creationId xmlns:p14="http://schemas.microsoft.com/office/powerpoint/2010/main" val="4064015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3F4A29D0-BAC0-4903-A698-67668B004814}"/>
              </a:ext>
            </a:extLst>
          </p:cNvPr>
          <p:cNvSpPr/>
          <p:nvPr/>
        </p:nvSpPr>
        <p:spPr bwMode="auto">
          <a:xfrm>
            <a:off x="589126" y="1825624"/>
            <a:ext cx="11347083" cy="4849465"/>
          </a:xfrm>
          <a:prstGeom prst="roundRect">
            <a:avLst>
              <a:gd name="adj" fmla="val 16667"/>
            </a:avLst>
          </a:prstGeom>
          <a:solidFill>
            <a:schemeClr val="accent5">
              <a:lumMod val="40000"/>
              <a:lumOff val="60000"/>
            </a:schemeClr>
          </a:solidFill>
          <a:ln w="12700" cap="flat" cmpd="sng" algn="ctr">
            <a:noFill/>
            <a:prstDash val="sysDash"/>
            <a:miter lim="800000"/>
          </a:ln>
          <a:effectLst/>
        </p:spPr>
        <p:txBody>
          <a:bodyPr rot="0">
            <a:prstTxWarp prst="textNoShape">
              <a:avLst/>
            </a:prstTxWarp>
            <a:noAutofit/>
          </a:bodyPr>
          <a:lstStyle/>
          <a:p>
            <a:pPr marL="457200">
              <a:lnSpc>
                <a:spcPct val="107000"/>
              </a:lnSpc>
              <a:spcAft>
                <a:spcPts val="0"/>
              </a:spcAft>
            </a:pPr>
            <a:r>
              <a:rPr lang="de-DE" dirty="0">
                <a:latin typeface="Comic Sans MS" panose="030F0702030302020204" pitchFamily="66" charset="0"/>
                <a:ea typeface="Calibri" panose="020F0502020204030204" pitchFamily="34" charset="0"/>
                <a:cs typeface="Times New Roman" panose="02020603050405020304" pitchFamily="18" charset="0"/>
              </a:rPr>
              <a:t>.</a:t>
            </a:r>
            <a:endParaRPr lang="de-DE" dirty="0">
              <a:latin typeface="Calibri" panose="020F0502020204030204" pitchFamily="34" charset="0"/>
              <a:ea typeface="Calibri" panose="020F0502020204030204" pitchFamily="34" charset="0"/>
              <a:cs typeface="Times New Roman" panose="02020603050405020304" pitchFamily="18" charset="0"/>
            </a:endParaRPr>
          </a:p>
          <a:p>
            <a:pPr>
              <a:tabLst>
                <a:tab pos="2262505" algn="l"/>
              </a:tabLst>
            </a:pPr>
            <a:r>
              <a:rPr lang="de-DE" dirty="0">
                <a:latin typeface="Comic Sans MS" panose="030F0702030302020204" pitchFamily="66"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2262505" algn="l"/>
              </a:tabLst>
            </a:pPr>
            <a:r>
              <a:rPr lang="de-DE" sz="1000" dirty="0">
                <a:latin typeface="Comic Sans MS" panose="030F0702030302020204" pitchFamily="66" charset="0"/>
                <a:ea typeface="Calibri" panose="020F0502020204030204" pitchFamily="34" charset="0"/>
                <a:cs typeface="Times New Roman" panose="02020603050405020304" pitchFamily="18" charset="0"/>
              </a:rPr>
              <a:t> </a:t>
            </a:r>
            <a:endParaRPr lang="de-DE"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Inhaltsplatzhalter 2">
            <a:extLst>
              <a:ext uri="{FF2B5EF4-FFF2-40B4-BE49-F238E27FC236}">
                <a16:creationId xmlns:a16="http://schemas.microsoft.com/office/drawing/2014/main" id="{1AC9E389-897C-FA07-23C7-F1CE5EB0D4E0}"/>
              </a:ext>
            </a:extLst>
          </p:cNvPr>
          <p:cNvSpPr>
            <a:spLocks noGrp="1"/>
          </p:cNvSpPr>
          <p:nvPr>
            <p:ph idx="1"/>
          </p:nvPr>
        </p:nvSpPr>
        <p:spPr>
          <a:xfrm>
            <a:off x="838199" y="1825625"/>
            <a:ext cx="11010201" cy="4351338"/>
          </a:xfrm>
        </p:spPr>
        <p:txBody>
          <a:bodyPr>
            <a:normAutofit fontScale="92500" lnSpcReduction="20000"/>
          </a:bodyPr>
          <a:lstStyle/>
          <a:p>
            <a:pPr marL="0" indent="0">
              <a:buNone/>
            </a:pPr>
            <a:r>
              <a:rPr lang="de-DE" sz="6000" dirty="0"/>
              <a:t>			  </a:t>
            </a:r>
          </a:p>
          <a:p>
            <a:pPr marL="0" indent="0">
              <a:buNone/>
            </a:pPr>
            <a:r>
              <a:rPr lang="de-DE" sz="6000" dirty="0">
                <a:latin typeface="Century Gothic" panose="020B0502020202020204" pitchFamily="34" charset="0"/>
              </a:rPr>
              <a:t>                 Begrüßung</a:t>
            </a:r>
          </a:p>
          <a:p>
            <a:pPr marL="0" indent="0">
              <a:buNone/>
            </a:pPr>
            <a:endParaRPr lang="de-DE" sz="3200" dirty="0">
              <a:latin typeface="Century Gothic" panose="020B0502020202020204" pitchFamily="34" charset="0"/>
            </a:endParaRPr>
          </a:p>
          <a:p>
            <a:pPr marL="0" indent="0">
              <a:lnSpc>
                <a:spcPct val="120000"/>
              </a:lnSpc>
              <a:buNone/>
            </a:pPr>
            <a:r>
              <a:rPr lang="de-DE" sz="3200" dirty="0">
                <a:latin typeface="Century Gothic" panose="020B0502020202020204" pitchFamily="34" charset="0"/>
              </a:rPr>
              <a:t>Liebe Klassensprecherinnen und Klassensprecher, liebe….!</a:t>
            </a:r>
          </a:p>
          <a:p>
            <a:pPr marL="0" indent="0">
              <a:lnSpc>
                <a:spcPct val="120000"/>
              </a:lnSpc>
              <a:buNone/>
            </a:pPr>
            <a:r>
              <a:rPr lang="de-DE" sz="3200" dirty="0">
                <a:latin typeface="Century Gothic" panose="020B0502020202020204" pitchFamily="34" charset="0"/>
              </a:rPr>
              <a:t>Ich begrüße euch herzlich zur___. Klassensprecherkonferenz in diesem Schuljahr.</a:t>
            </a:r>
          </a:p>
          <a:p>
            <a:pPr marL="0" indent="0">
              <a:lnSpc>
                <a:spcPct val="120000"/>
              </a:lnSpc>
              <a:buNone/>
            </a:pPr>
            <a:r>
              <a:rPr lang="de-DE" sz="3200" dirty="0">
                <a:latin typeface="Century Gothic" panose="020B0502020202020204" pitchFamily="34" charset="0"/>
              </a:rPr>
              <a:t>Schön, dass ihr alle gekommen seid!</a:t>
            </a:r>
          </a:p>
        </p:txBody>
      </p:sp>
      <p:pic>
        <p:nvPicPr>
          <p:cNvPr id="5" name="Grafik 4" descr="Ein Bild, das Text enthält.&#10;&#10;Automatisch generierte Beschreibung">
            <a:extLst>
              <a:ext uri="{FF2B5EF4-FFF2-40B4-BE49-F238E27FC236}">
                <a16:creationId xmlns:a16="http://schemas.microsoft.com/office/drawing/2014/main" id="{D9F6C64D-611B-ECAA-8014-46794B1EF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481" y="2092323"/>
            <a:ext cx="1457323" cy="1457323"/>
          </a:xfrm>
          <a:prstGeom prst="rect">
            <a:avLst/>
          </a:prstGeom>
        </p:spPr>
      </p:pic>
      <p:sp>
        <p:nvSpPr>
          <p:cNvPr id="6" name="Titel 1">
            <a:extLst>
              <a:ext uri="{FF2B5EF4-FFF2-40B4-BE49-F238E27FC236}">
                <a16:creationId xmlns:a16="http://schemas.microsoft.com/office/drawing/2014/main" id="{25FCA585-6B3A-DCC7-443E-D76ED0FFBE55}"/>
              </a:ext>
            </a:extLst>
          </p:cNvPr>
          <p:cNvSpPr txBox="1">
            <a:spLocks/>
          </p:cNvSpPr>
          <p:nvPr/>
        </p:nvSpPr>
        <p:spPr>
          <a:xfrm>
            <a:off x="250993" y="73720"/>
            <a:ext cx="11847729" cy="1302370"/>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7" name="Grafik 6">
            <a:extLst>
              <a:ext uri="{FF2B5EF4-FFF2-40B4-BE49-F238E27FC236}">
                <a16:creationId xmlns:a16="http://schemas.microsoft.com/office/drawing/2014/main" id="{1F71F10D-DEE9-2EE7-4200-CFD2DB4FD97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7286" y="142472"/>
            <a:ext cx="1168923" cy="1185026"/>
          </a:xfrm>
          <a:prstGeom prst="rect">
            <a:avLst/>
          </a:prstGeom>
          <a:noFill/>
          <a:ln>
            <a:noFill/>
          </a:ln>
        </p:spPr>
      </p:pic>
      <p:pic>
        <p:nvPicPr>
          <p:cNvPr id="10" name="Grafik 9" descr="Ein Bild, das Text, Fenster enthält.&#10;&#10;Automatisch generierte Beschreibung">
            <a:extLst>
              <a:ext uri="{FF2B5EF4-FFF2-40B4-BE49-F238E27FC236}">
                <a16:creationId xmlns:a16="http://schemas.microsoft.com/office/drawing/2014/main" id="{25B82FC8-7125-07A4-CBA0-B30F32344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1894" y="5424918"/>
            <a:ext cx="1221907" cy="1221907"/>
          </a:xfrm>
          <a:prstGeom prst="rect">
            <a:avLst/>
          </a:prstGeom>
        </p:spPr>
      </p:pic>
      <p:sp>
        <p:nvSpPr>
          <p:cNvPr id="2" name="Rechteck 1">
            <a:extLst>
              <a:ext uri="{FF2B5EF4-FFF2-40B4-BE49-F238E27FC236}">
                <a16:creationId xmlns:a16="http://schemas.microsoft.com/office/drawing/2014/main" id="{C39AEA7E-5EF4-496E-A1AF-D96CAEADE811}"/>
              </a:ext>
            </a:extLst>
          </p:cNvPr>
          <p:cNvSpPr/>
          <p:nvPr/>
        </p:nvSpPr>
        <p:spPr>
          <a:xfrm>
            <a:off x="195209" y="1416191"/>
            <a:ext cx="3656963" cy="369332"/>
          </a:xfrm>
          <a:prstGeom prst="rect">
            <a:avLst/>
          </a:prstGeom>
        </p:spPr>
        <p:txBody>
          <a:bodyPr wrap="none">
            <a:spAutoFit/>
          </a:bodyPr>
          <a:lstStyle/>
          <a:p>
            <a:pPr lvl="0"/>
            <a:r>
              <a:rPr lang="de-DE" b="1" dirty="0">
                <a:solidFill>
                  <a:prstClr val="black"/>
                </a:solidFill>
                <a:ea typeface="MS Mincho" panose="02020609040205080304" pitchFamily="49" charset="-128"/>
                <a:cs typeface="Times New Roman" panose="02020603050405020304" pitchFamily="18" charset="0"/>
              </a:rPr>
              <a:t>2. Alternative 1: Moderationsmappe</a:t>
            </a:r>
          </a:p>
        </p:txBody>
      </p:sp>
      <p:pic>
        <p:nvPicPr>
          <p:cNvPr id="4" name="Grafik 3">
            <a:extLst>
              <a:ext uri="{FF2B5EF4-FFF2-40B4-BE49-F238E27FC236}">
                <a16:creationId xmlns:a16="http://schemas.microsoft.com/office/drawing/2014/main" id="{39C9FA07-7507-D4B5-7499-8EC4168C7B55}"/>
              </a:ext>
            </a:extLst>
          </p:cNvPr>
          <p:cNvPicPr>
            <a:picLocks noChangeAspect="1"/>
          </p:cNvPicPr>
          <p:nvPr/>
        </p:nvPicPr>
        <p:blipFill>
          <a:blip r:embed="rId5"/>
          <a:stretch>
            <a:fillRect/>
          </a:stretch>
        </p:blipFill>
        <p:spPr>
          <a:xfrm>
            <a:off x="311160" y="123857"/>
            <a:ext cx="1164437" cy="1170533"/>
          </a:xfrm>
          <a:prstGeom prst="rect">
            <a:avLst/>
          </a:prstGeom>
        </p:spPr>
      </p:pic>
    </p:spTree>
    <p:extLst>
      <p:ext uri="{BB962C8B-B14F-4D97-AF65-F5344CB8AC3E}">
        <p14:creationId xmlns:p14="http://schemas.microsoft.com/office/powerpoint/2010/main" val="4239337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abgerundete Ecken 6">
            <a:extLst>
              <a:ext uri="{FF2B5EF4-FFF2-40B4-BE49-F238E27FC236}">
                <a16:creationId xmlns:a16="http://schemas.microsoft.com/office/drawing/2014/main" id="{8B4BE3B9-9DB1-468E-B8C2-EEECD955AA06}"/>
              </a:ext>
            </a:extLst>
          </p:cNvPr>
          <p:cNvSpPr/>
          <p:nvPr/>
        </p:nvSpPr>
        <p:spPr bwMode="auto">
          <a:xfrm>
            <a:off x="669758" y="1999798"/>
            <a:ext cx="10852483" cy="4612543"/>
          </a:xfrm>
          <a:prstGeom prst="roundRect">
            <a:avLst>
              <a:gd name="adj" fmla="val 16667"/>
            </a:avLst>
          </a:prstGeom>
          <a:solidFill>
            <a:schemeClr val="accent5">
              <a:lumMod val="40000"/>
              <a:lumOff val="60000"/>
            </a:schemeClr>
          </a:solidFill>
          <a:ln w="12700" cap="flat" cmpd="sng" algn="ctr">
            <a:noFill/>
            <a:prstDash val="sysDash"/>
            <a:miter lim="800000"/>
          </a:ln>
          <a:effectLst/>
        </p:spPr>
        <p:txBody>
          <a:bodyPr rot="0">
            <a:prstTxWarp prst="textNoShape">
              <a:avLst/>
            </a:prstTxWarp>
            <a:noAutofit/>
          </a:bodyPr>
          <a:lstStyle/>
          <a:p>
            <a:pPr marL="457200">
              <a:lnSpc>
                <a:spcPct val="107000"/>
              </a:lnSpc>
              <a:spcAft>
                <a:spcPts val="0"/>
              </a:spcAft>
            </a:pPr>
            <a:r>
              <a:rPr lang="de-DE" dirty="0">
                <a:latin typeface="Comic Sans MS" panose="030F0702030302020204" pitchFamily="66" charset="0"/>
                <a:ea typeface="Calibri" panose="020F0502020204030204" pitchFamily="34" charset="0"/>
                <a:cs typeface="Times New Roman" panose="02020603050405020304" pitchFamily="18" charset="0"/>
              </a:rPr>
              <a:t>.</a:t>
            </a:r>
            <a:endParaRPr lang="de-DE" dirty="0">
              <a:latin typeface="Calibri" panose="020F0502020204030204" pitchFamily="34" charset="0"/>
              <a:ea typeface="Calibri" panose="020F0502020204030204" pitchFamily="34" charset="0"/>
              <a:cs typeface="Times New Roman" panose="02020603050405020304" pitchFamily="18" charset="0"/>
            </a:endParaRPr>
          </a:p>
          <a:p>
            <a:pPr>
              <a:tabLst>
                <a:tab pos="2262505" algn="l"/>
              </a:tabLst>
            </a:pPr>
            <a:r>
              <a:rPr lang="de-DE" dirty="0">
                <a:latin typeface="Comic Sans MS" panose="030F0702030302020204" pitchFamily="66"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2262505" algn="l"/>
              </a:tabLst>
            </a:pPr>
            <a:r>
              <a:rPr lang="de-DE" sz="1000" dirty="0">
                <a:latin typeface="Comic Sans MS" panose="030F0702030302020204" pitchFamily="66" charset="0"/>
                <a:ea typeface="Calibri" panose="020F0502020204030204" pitchFamily="34" charset="0"/>
                <a:cs typeface="Times New Roman" panose="02020603050405020304" pitchFamily="18" charset="0"/>
              </a:rPr>
              <a:t> </a:t>
            </a:r>
            <a:endParaRPr lang="de-DE"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Inhaltsplatzhalter 2">
            <a:extLst>
              <a:ext uri="{FF2B5EF4-FFF2-40B4-BE49-F238E27FC236}">
                <a16:creationId xmlns:a16="http://schemas.microsoft.com/office/drawing/2014/main" id="{3AF9CB8C-AD68-7918-0B59-CFBAA09969AB}"/>
              </a:ext>
            </a:extLst>
          </p:cNvPr>
          <p:cNvSpPr>
            <a:spLocks noGrp="1"/>
          </p:cNvSpPr>
          <p:nvPr>
            <p:ph idx="1"/>
          </p:nvPr>
        </p:nvSpPr>
        <p:spPr>
          <a:xfrm>
            <a:off x="928141" y="2506662"/>
            <a:ext cx="10515600" cy="4351338"/>
          </a:xfrm>
        </p:spPr>
        <p:txBody>
          <a:bodyPr>
            <a:normAutofit/>
          </a:bodyPr>
          <a:lstStyle/>
          <a:p>
            <a:pPr marL="0" indent="0">
              <a:buNone/>
            </a:pPr>
            <a:r>
              <a:rPr lang="de-DE" sz="6000" dirty="0"/>
              <a:t>				</a:t>
            </a:r>
            <a:r>
              <a:rPr lang="de-DE" sz="6000" dirty="0">
                <a:latin typeface="Century Gothic" panose="020B0502020202020204" pitchFamily="34" charset="0"/>
              </a:rPr>
              <a:t>Abfrage</a:t>
            </a:r>
          </a:p>
          <a:p>
            <a:pPr marL="0" indent="0">
              <a:buNone/>
            </a:pPr>
            <a:endParaRPr lang="de-DE" sz="6000" dirty="0"/>
          </a:p>
          <a:p>
            <a:pPr marL="0" indent="0">
              <a:buNone/>
            </a:pPr>
            <a:r>
              <a:rPr lang="de-DE" sz="3200" dirty="0"/>
              <a:t>	</a:t>
            </a:r>
            <a:r>
              <a:rPr lang="de-DE" sz="3200" dirty="0">
                <a:latin typeface="Century Gothic" panose="020B0502020202020204" pitchFamily="34" charset="0"/>
              </a:rPr>
              <a:t>Wer ist heute da? 2a, 2b, …</a:t>
            </a:r>
          </a:p>
          <a:p>
            <a:pPr marL="0" indent="0">
              <a:buNone/>
            </a:pPr>
            <a:r>
              <a:rPr lang="de-DE" sz="3200" dirty="0"/>
              <a:t>	</a:t>
            </a:r>
          </a:p>
        </p:txBody>
      </p:sp>
      <p:sp>
        <p:nvSpPr>
          <p:cNvPr id="4" name="Titel 1">
            <a:extLst>
              <a:ext uri="{FF2B5EF4-FFF2-40B4-BE49-F238E27FC236}">
                <a16:creationId xmlns:a16="http://schemas.microsoft.com/office/drawing/2014/main" id="{547A974D-A6B5-BCBE-12A2-05DA2CFE7E6C}"/>
              </a:ext>
            </a:extLst>
          </p:cNvPr>
          <p:cNvSpPr txBox="1">
            <a:spLocks/>
          </p:cNvSpPr>
          <p:nvPr/>
        </p:nvSpPr>
        <p:spPr>
          <a:xfrm>
            <a:off x="179379" y="239844"/>
            <a:ext cx="11847729" cy="1302370"/>
          </a:xfrm>
          <a:prstGeom prst="rect">
            <a:avLst/>
          </a:prstGeom>
          <a:solidFill>
            <a:schemeClr val="accent5">
              <a:lumMod val="60000"/>
              <a:lumOff val="40000"/>
            </a:scheme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5" name="Grafik 4">
            <a:extLst>
              <a:ext uri="{FF2B5EF4-FFF2-40B4-BE49-F238E27FC236}">
                <a16:creationId xmlns:a16="http://schemas.microsoft.com/office/drawing/2014/main" id="{F1EF94C4-F09B-FF4A-26CE-D30C4C07AD5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7612" y="298516"/>
            <a:ext cx="1168923" cy="1185026"/>
          </a:xfrm>
          <a:prstGeom prst="rect">
            <a:avLst/>
          </a:prstGeom>
          <a:noFill/>
          <a:ln>
            <a:noFill/>
          </a:ln>
        </p:spPr>
      </p:pic>
      <p:pic>
        <p:nvPicPr>
          <p:cNvPr id="8" name="Grafik 7">
            <a:extLst>
              <a:ext uri="{FF2B5EF4-FFF2-40B4-BE49-F238E27FC236}">
                <a16:creationId xmlns:a16="http://schemas.microsoft.com/office/drawing/2014/main" id="{78B7F125-2C47-3F5E-8E43-1E7D54386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603" y="2271844"/>
            <a:ext cx="1828592" cy="1828592"/>
          </a:xfrm>
          <a:prstGeom prst="rect">
            <a:avLst/>
          </a:prstGeom>
        </p:spPr>
      </p:pic>
      <p:sp>
        <p:nvSpPr>
          <p:cNvPr id="2" name="Rechteck 1">
            <a:extLst>
              <a:ext uri="{FF2B5EF4-FFF2-40B4-BE49-F238E27FC236}">
                <a16:creationId xmlns:a16="http://schemas.microsoft.com/office/drawing/2014/main" id="{1E19D27F-314C-427F-B7A6-C2F2FFB9A9BF}"/>
              </a:ext>
            </a:extLst>
          </p:cNvPr>
          <p:cNvSpPr/>
          <p:nvPr/>
        </p:nvSpPr>
        <p:spPr>
          <a:xfrm>
            <a:off x="179379" y="1630466"/>
            <a:ext cx="3656963" cy="369332"/>
          </a:xfrm>
          <a:prstGeom prst="rect">
            <a:avLst/>
          </a:prstGeom>
        </p:spPr>
        <p:txBody>
          <a:bodyPr wrap="none">
            <a:spAutoFit/>
          </a:bodyPr>
          <a:lstStyle/>
          <a:p>
            <a:pPr lvl="0"/>
            <a:r>
              <a:rPr lang="de-DE" b="1" dirty="0">
                <a:solidFill>
                  <a:prstClr val="black"/>
                </a:solidFill>
                <a:ea typeface="MS Mincho" panose="02020609040205080304" pitchFamily="49" charset="-128"/>
                <a:cs typeface="Times New Roman" panose="02020603050405020304" pitchFamily="18" charset="0"/>
              </a:rPr>
              <a:t>2. </a:t>
            </a:r>
            <a:r>
              <a:rPr kumimoji="0" lang="de-DE" sz="18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Alternative 1: </a:t>
            </a:r>
            <a:r>
              <a:rPr lang="de-DE" b="1" dirty="0">
                <a:solidFill>
                  <a:prstClr val="black"/>
                </a:solidFill>
                <a:ea typeface="MS Mincho" panose="02020609040205080304" pitchFamily="49" charset="-128"/>
                <a:cs typeface="Times New Roman" panose="02020603050405020304" pitchFamily="18" charset="0"/>
              </a:rPr>
              <a:t>Moderationsmappe</a:t>
            </a:r>
          </a:p>
        </p:txBody>
      </p:sp>
      <p:pic>
        <p:nvPicPr>
          <p:cNvPr id="9" name="Grafik 8">
            <a:extLst>
              <a:ext uri="{FF2B5EF4-FFF2-40B4-BE49-F238E27FC236}">
                <a16:creationId xmlns:a16="http://schemas.microsoft.com/office/drawing/2014/main" id="{8696154B-69F2-4EA3-3090-09C4F3A47A4D}"/>
              </a:ext>
            </a:extLst>
          </p:cNvPr>
          <p:cNvPicPr>
            <a:picLocks noChangeAspect="1"/>
          </p:cNvPicPr>
          <p:nvPr/>
        </p:nvPicPr>
        <p:blipFill>
          <a:blip r:embed="rId4"/>
          <a:stretch>
            <a:fillRect/>
          </a:stretch>
        </p:blipFill>
        <p:spPr>
          <a:xfrm>
            <a:off x="235485" y="305762"/>
            <a:ext cx="1164437" cy="1170533"/>
          </a:xfrm>
          <a:prstGeom prst="rect">
            <a:avLst/>
          </a:prstGeom>
        </p:spPr>
      </p:pic>
    </p:spTree>
    <p:extLst>
      <p:ext uri="{BB962C8B-B14F-4D97-AF65-F5344CB8AC3E}">
        <p14:creationId xmlns:p14="http://schemas.microsoft.com/office/powerpoint/2010/main" val="2863562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abgerundete Ecken 6">
            <a:extLst>
              <a:ext uri="{FF2B5EF4-FFF2-40B4-BE49-F238E27FC236}">
                <a16:creationId xmlns:a16="http://schemas.microsoft.com/office/drawing/2014/main" id="{63D673AF-3289-4D3F-B387-2789E80480F1}"/>
              </a:ext>
            </a:extLst>
          </p:cNvPr>
          <p:cNvSpPr/>
          <p:nvPr/>
        </p:nvSpPr>
        <p:spPr bwMode="auto">
          <a:xfrm>
            <a:off x="693857" y="2108420"/>
            <a:ext cx="10852483" cy="4533901"/>
          </a:xfrm>
          <a:prstGeom prst="roundRect">
            <a:avLst>
              <a:gd name="adj" fmla="val 16667"/>
            </a:avLst>
          </a:prstGeom>
          <a:solidFill>
            <a:schemeClr val="accent5">
              <a:lumMod val="40000"/>
              <a:lumOff val="60000"/>
            </a:schemeClr>
          </a:solidFill>
          <a:ln w="12700" cap="flat" cmpd="sng" algn="ctr">
            <a:noFill/>
            <a:prstDash val="sysDash"/>
            <a:miter lim="800000"/>
          </a:ln>
          <a:effectLst/>
        </p:spPr>
        <p:txBody>
          <a:bodyPr rot="0">
            <a:prstTxWarp prst="textNoShape">
              <a:avLst/>
            </a:prstTxWarp>
            <a:noAutofit/>
          </a:bodyPr>
          <a:lstStyle/>
          <a:p>
            <a:pPr marL="457200">
              <a:lnSpc>
                <a:spcPct val="107000"/>
              </a:lnSpc>
              <a:spcAft>
                <a:spcPts val="0"/>
              </a:spcAft>
            </a:pPr>
            <a:r>
              <a:rPr lang="de-DE" dirty="0">
                <a:latin typeface="Comic Sans MS" panose="030F0702030302020204" pitchFamily="66" charset="0"/>
                <a:ea typeface="Calibri" panose="020F0502020204030204" pitchFamily="34" charset="0"/>
                <a:cs typeface="Times New Roman" panose="02020603050405020304" pitchFamily="18" charset="0"/>
              </a:rPr>
              <a:t>.</a:t>
            </a:r>
            <a:endParaRPr lang="de-DE" dirty="0">
              <a:latin typeface="Calibri" panose="020F0502020204030204" pitchFamily="34" charset="0"/>
              <a:ea typeface="Calibri" panose="020F0502020204030204" pitchFamily="34" charset="0"/>
              <a:cs typeface="Times New Roman" panose="02020603050405020304" pitchFamily="18" charset="0"/>
            </a:endParaRPr>
          </a:p>
          <a:p>
            <a:pPr>
              <a:tabLst>
                <a:tab pos="2262505" algn="l"/>
              </a:tabLst>
            </a:pPr>
            <a:r>
              <a:rPr lang="de-DE" dirty="0">
                <a:latin typeface="Comic Sans MS" panose="030F0702030302020204" pitchFamily="66"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tabLst>
                <a:tab pos="2262505" algn="l"/>
              </a:tabLst>
            </a:pPr>
            <a:r>
              <a:rPr lang="de-DE" sz="1000" dirty="0">
                <a:latin typeface="Comic Sans MS" panose="030F0702030302020204" pitchFamily="66" charset="0"/>
                <a:ea typeface="Calibri" panose="020F0502020204030204" pitchFamily="34" charset="0"/>
                <a:cs typeface="Times New Roman" panose="02020603050405020304" pitchFamily="18" charset="0"/>
              </a:rPr>
              <a:t> </a:t>
            </a:r>
            <a:endParaRPr lang="de-DE"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Inhaltsplatzhalter 2">
            <a:extLst>
              <a:ext uri="{FF2B5EF4-FFF2-40B4-BE49-F238E27FC236}">
                <a16:creationId xmlns:a16="http://schemas.microsoft.com/office/drawing/2014/main" id="{EC780357-8B00-58DE-A77C-EC3F3958DAE0}"/>
              </a:ext>
            </a:extLst>
          </p:cNvPr>
          <p:cNvSpPr>
            <a:spLocks noGrp="1"/>
          </p:cNvSpPr>
          <p:nvPr>
            <p:ph idx="1"/>
          </p:nvPr>
        </p:nvSpPr>
        <p:spPr>
          <a:xfrm>
            <a:off x="838200" y="2440222"/>
            <a:ext cx="10515600" cy="3705745"/>
          </a:xfrm>
        </p:spPr>
        <p:txBody>
          <a:bodyPr/>
          <a:lstStyle/>
          <a:p>
            <a:pPr marL="0" indent="0">
              <a:buNone/>
            </a:pPr>
            <a:r>
              <a:rPr lang="de-DE" dirty="0"/>
              <a:t>		         </a:t>
            </a:r>
            <a:r>
              <a:rPr lang="de-DE" sz="6000" dirty="0">
                <a:latin typeface="Century Gothic" panose="020B0502020202020204" pitchFamily="34" charset="0"/>
              </a:rPr>
              <a:t>Anwesenheitsliste</a:t>
            </a:r>
          </a:p>
          <a:p>
            <a:pPr marL="0" indent="0">
              <a:buNone/>
            </a:pPr>
            <a:endParaRPr lang="de-DE" sz="6000" dirty="0"/>
          </a:p>
          <a:p>
            <a:pPr marL="0" indent="0">
              <a:buNone/>
            </a:pPr>
            <a:r>
              <a:rPr lang="de-DE" sz="3200" dirty="0">
                <a:latin typeface="Century Gothic" panose="020B0502020202020204" pitchFamily="34" charset="0"/>
              </a:rPr>
              <a:t>    Die Anwesenheitsliste wird jetzt herumgegeben.   </a:t>
            </a:r>
          </a:p>
          <a:p>
            <a:pPr marL="0" indent="0">
              <a:buNone/>
            </a:pPr>
            <a:r>
              <a:rPr lang="de-DE" sz="3200" dirty="0">
                <a:latin typeface="Century Gothic" panose="020B0502020202020204" pitchFamily="34" charset="0"/>
              </a:rPr>
              <a:t>    Bitte tragt euch alle ein!</a:t>
            </a:r>
          </a:p>
        </p:txBody>
      </p:sp>
      <p:sp>
        <p:nvSpPr>
          <p:cNvPr id="4" name="Titel 1">
            <a:extLst>
              <a:ext uri="{FF2B5EF4-FFF2-40B4-BE49-F238E27FC236}">
                <a16:creationId xmlns:a16="http://schemas.microsoft.com/office/drawing/2014/main" id="{F16C1CB5-1074-373D-D1AB-B918E1A43BD3}"/>
              </a:ext>
            </a:extLst>
          </p:cNvPr>
          <p:cNvSpPr txBox="1">
            <a:spLocks/>
          </p:cNvSpPr>
          <p:nvPr/>
        </p:nvSpPr>
        <p:spPr>
          <a:xfrm>
            <a:off x="196235" y="209864"/>
            <a:ext cx="11847729" cy="1302370"/>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a:t>
            </a: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endPar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endParaRPr>
          </a:p>
          <a:p>
            <a:r>
              <a:rPr lang="de-DE" sz="2000" dirty="0">
                <a:solidFill>
                  <a:srgbClr val="4472C4">
                    <a:lumMod val="50000"/>
                  </a:srgbClr>
                </a:solidFill>
                <a:latin typeface="Calibri" panose="020F0502020204030204" pitchFamily="34" charset="0"/>
                <a:ea typeface="Times New Roman" panose="02020603050405020304" pitchFamily="18" charset="0"/>
                <a:cs typeface="Times New Roman" panose="02020603050405020304" pitchFamily="18" charset="0"/>
              </a:rPr>
              <a:t>								Materialien Arbeitskreis MIT!</a:t>
            </a:r>
            <a:endParaRPr lang="de-DE" dirty="0"/>
          </a:p>
        </p:txBody>
      </p:sp>
      <p:pic>
        <p:nvPicPr>
          <p:cNvPr id="5" name="Grafik 4">
            <a:extLst>
              <a:ext uri="{FF2B5EF4-FFF2-40B4-BE49-F238E27FC236}">
                <a16:creationId xmlns:a16="http://schemas.microsoft.com/office/drawing/2014/main" id="{2017EBCF-CEB2-5DFD-7DD8-EDE9FC60B86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4468" y="268536"/>
            <a:ext cx="1168923" cy="1185026"/>
          </a:xfrm>
          <a:prstGeom prst="rect">
            <a:avLst/>
          </a:prstGeom>
          <a:noFill/>
          <a:ln>
            <a:noFill/>
          </a:ln>
        </p:spPr>
      </p:pic>
      <p:pic>
        <p:nvPicPr>
          <p:cNvPr id="9" name="Grafik 8" descr="Ein Bild, das Text, Schild enthält.&#10;&#10;Automatisch generierte Beschreibung">
            <a:extLst>
              <a:ext uri="{FF2B5EF4-FFF2-40B4-BE49-F238E27FC236}">
                <a16:creationId xmlns:a16="http://schemas.microsoft.com/office/drawing/2014/main" id="{B7CB63DB-9ED7-118F-D904-22C6B82B5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335" y="2310133"/>
            <a:ext cx="1903543" cy="1903543"/>
          </a:xfrm>
          <a:prstGeom prst="rect">
            <a:avLst/>
          </a:prstGeom>
        </p:spPr>
      </p:pic>
      <p:sp>
        <p:nvSpPr>
          <p:cNvPr id="2" name="Rechteck 1">
            <a:extLst>
              <a:ext uri="{FF2B5EF4-FFF2-40B4-BE49-F238E27FC236}">
                <a16:creationId xmlns:a16="http://schemas.microsoft.com/office/drawing/2014/main" id="{264FA719-341D-4690-9B0B-6719024FFCE5}"/>
              </a:ext>
            </a:extLst>
          </p:cNvPr>
          <p:cNvSpPr/>
          <p:nvPr/>
        </p:nvSpPr>
        <p:spPr>
          <a:xfrm>
            <a:off x="210199" y="1608999"/>
            <a:ext cx="3656963" cy="369332"/>
          </a:xfrm>
          <a:prstGeom prst="rect">
            <a:avLst/>
          </a:prstGeom>
        </p:spPr>
        <p:txBody>
          <a:bodyPr wrap="none">
            <a:spAutoFit/>
          </a:bodyPr>
          <a:lstStyle/>
          <a:p>
            <a:pPr lvl="0"/>
            <a:r>
              <a:rPr lang="de-DE" b="1" dirty="0">
                <a:solidFill>
                  <a:prstClr val="black"/>
                </a:solidFill>
                <a:ea typeface="MS Mincho" panose="02020609040205080304" pitchFamily="49" charset="-128"/>
                <a:cs typeface="Times New Roman" panose="02020603050405020304" pitchFamily="18" charset="0"/>
              </a:rPr>
              <a:t>2. </a:t>
            </a:r>
            <a:r>
              <a:rPr kumimoji="0" lang="de-DE" sz="18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Alternative 1: </a:t>
            </a:r>
            <a:r>
              <a:rPr lang="de-DE" b="1" dirty="0">
                <a:solidFill>
                  <a:prstClr val="black"/>
                </a:solidFill>
                <a:ea typeface="MS Mincho" panose="02020609040205080304" pitchFamily="49" charset="-128"/>
                <a:cs typeface="Times New Roman" panose="02020603050405020304" pitchFamily="18" charset="0"/>
              </a:rPr>
              <a:t>Moderationsmappe</a:t>
            </a:r>
          </a:p>
        </p:txBody>
      </p:sp>
      <p:pic>
        <p:nvPicPr>
          <p:cNvPr id="8" name="Grafik 7">
            <a:extLst>
              <a:ext uri="{FF2B5EF4-FFF2-40B4-BE49-F238E27FC236}">
                <a16:creationId xmlns:a16="http://schemas.microsoft.com/office/drawing/2014/main" id="{620032E4-B830-41B9-2F68-04767C7C4D8C}"/>
              </a:ext>
            </a:extLst>
          </p:cNvPr>
          <p:cNvPicPr>
            <a:picLocks noChangeAspect="1"/>
          </p:cNvPicPr>
          <p:nvPr/>
        </p:nvPicPr>
        <p:blipFill>
          <a:blip r:embed="rId4"/>
          <a:stretch>
            <a:fillRect/>
          </a:stretch>
        </p:blipFill>
        <p:spPr>
          <a:xfrm>
            <a:off x="253739" y="284640"/>
            <a:ext cx="1168922" cy="1168922"/>
          </a:xfrm>
          <a:prstGeom prst="rect">
            <a:avLst/>
          </a:prstGeom>
        </p:spPr>
      </p:pic>
    </p:spTree>
    <p:extLst>
      <p:ext uri="{BB962C8B-B14F-4D97-AF65-F5344CB8AC3E}">
        <p14:creationId xmlns:p14="http://schemas.microsoft.com/office/powerpoint/2010/main" val="253080751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1048</Words>
  <Application>Microsoft Office PowerPoint</Application>
  <PresentationFormat>Breitbild</PresentationFormat>
  <Paragraphs>195</Paragraphs>
  <Slides>22</Slides>
  <Notes>0</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22</vt:i4>
      </vt:variant>
    </vt:vector>
  </HeadingPairs>
  <TitlesOfParts>
    <vt:vector size="31" baseType="lpstr">
      <vt:lpstr>MS Mincho</vt:lpstr>
      <vt:lpstr>Arial</vt:lpstr>
      <vt:lpstr>Arial Unicode MS</vt:lpstr>
      <vt:lpstr>Calibri</vt:lpstr>
      <vt:lpstr>Calibri Light</vt:lpstr>
      <vt:lpstr>Century Gothic</vt:lpstr>
      <vt:lpstr>Comic Sans MS</vt:lpstr>
      <vt:lpstr>Office</vt:lpstr>
      <vt:lpstr>1_Office</vt:lpstr>
      <vt:lpstr>Moderationshilfen für die Klassensprecherversammlung</vt:lpstr>
      <vt:lpstr>        Materialien Arbeitskreis MIT!</vt:lpstr>
      <vt:lpstr>                                                                                                Materialien Arbeitskreis MIT!</vt:lpstr>
      <vt:lpstr>                                                                                                Materialien Arbeitskreis MIT!</vt:lpstr>
      <vt:lpstr>                                                                                                Materialien Arbeitskreis MIT!</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                                                                                                Materialien Arbeitskreis MIT!</vt:lpstr>
      <vt:lpstr>                                                                                                Materialien Arbeitskreis MIT!</vt:lpstr>
      <vt:lpstr>                                                                                                Materialien Arbeitskreis MIT!</vt:lpstr>
      <vt:lpstr>PowerPoint-Präsentation</vt:lpstr>
      <vt:lpstr>PowerPoint-Präsentation</vt:lpstr>
      <vt:lpstr>                                                                                                Materialien Arbeitskreis MIT!</vt:lpstr>
      <vt:lpstr>                                                                                                Materialien Arbeitskreis MIT!</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Barbara Zauner</dc:creator>
  <cp:lastModifiedBy>Barbara Zauner</cp:lastModifiedBy>
  <cp:revision>47</cp:revision>
  <dcterms:created xsi:type="dcterms:W3CDTF">2022-11-15T17:29:18Z</dcterms:created>
  <dcterms:modified xsi:type="dcterms:W3CDTF">2025-12-08T20:05:12Z</dcterms:modified>
</cp:coreProperties>
</file>