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451" r:id="rId4"/>
    <p:sldId id="472" r:id="rId5"/>
    <p:sldId id="476" r:id="rId6"/>
    <p:sldId id="474" r:id="rId7"/>
    <p:sldId id="475" r:id="rId8"/>
    <p:sldId id="462" r:id="rId9"/>
    <p:sldId id="463" r:id="rId10"/>
    <p:sldId id="464" r:id="rId11"/>
    <p:sldId id="467" r:id="rId12"/>
    <p:sldId id="4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kke, Isabel" initials="WI" lastIdx="2" clrIdx="0">
    <p:extLst>
      <p:ext uri="{19B8F6BF-5375-455C-9EA6-DF929625EA0E}">
        <p15:presenceInfo xmlns:p15="http://schemas.microsoft.com/office/powerpoint/2012/main" userId="S-1-5-21-1482476501-630328440-682003330-8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DA8"/>
    <a:srgbClr val="72E87D"/>
    <a:srgbClr val="D3ADF4"/>
    <a:srgbClr val="B6EDF0"/>
    <a:srgbClr val="71F0F0"/>
    <a:srgbClr val="00D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6" d="100"/>
          <a:sy n="76" d="100"/>
        </p:scale>
        <p:origin x="11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065B6-C220-460E-98A5-8E6C381F9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DDB26C-EEB8-40F3-8178-CCCC81B95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7AE292-8240-402B-B53C-20B2EAEF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52EF0D-A020-45D9-8077-59B76B24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F1A60-44E9-43F3-BAA7-B8E654E1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9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7DB55-7066-41E8-8B6E-50F3736B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C560CC-57CE-4F39-AA94-23DB261E1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03A5F1-AA81-4556-9236-41A200CE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26E0B8-8A6C-4E98-A39B-14DD8819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1F922B-08D4-4B0A-91AD-400EF3B3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08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B985A2E-02CF-4811-B322-868077BAE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839863-15DC-442C-9BD3-219DEE6E8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E6DCED-65FB-4052-B0BD-7A3F84EA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C2A500-E47F-435E-B8C6-C8588AF4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0BC48-FDC3-4049-AFA9-603F98BB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98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70B3F-AD0A-443D-ADF8-060DFD88A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"/>
            <a:ext cx="11847729" cy="1467004"/>
          </a:xfrm>
        </p:spPr>
        <p:txBody>
          <a:bodyPr anchor="b">
            <a:normAutofit/>
          </a:bodyPr>
          <a:lstStyle>
            <a:lvl1pPr algn="ctr">
              <a:defRPr sz="1800"/>
            </a:lvl1pPr>
          </a:lstStyle>
          <a:p>
            <a:r>
              <a:rPr lang="de-DE" dirty="0"/>
              <a:t>                                                                                                           Materialien Arbeitskreis MIT!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823671-7B9C-4878-B1D8-9F13D5E3A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AE0251-D952-4F44-94E6-45387712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926-8174-4C5A-9A4B-85BD2E325B98}" type="datetime1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06482-AFAE-42A3-BFD3-526C53E8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93BE05-4A6A-4DF0-A348-41CD023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5A68C46-933B-49DB-9620-1538BFC3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749" y="136525"/>
            <a:ext cx="1345984" cy="11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4EBB9D-C76C-4069-9245-5969B69CEC3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" y="136525"/>
            <a:ext cx="1114797" cy="11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8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8DEFF-A2CC-487C-B6ED-604A2F5C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ECBE8-9361-4011-A684-4CB373A2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9C0A8-EBE8-4CE0-B47C-4CEE07F9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B798-85A8-4460-80C7-03BD0BA53A3C}" type="datetime1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DCF252-743D-48AC-84D9-D976C5C1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949566-D8F7-4465-8A2C-2070CBA3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01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00A2-C9C2-4B2D-9233-5DBB5040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849419-8DB9-48D1-9F64-E923F0B33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3FB1-5C02-45BE-86BB-B8B47687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677B-F208-483D-8B09-9F29F37C1CC9}" type="datetime1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B2505-C856-4170-BFD6-DD38B7CB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A58B0B-FFBD-4A43-92B1-3028F0DA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19E35-1DD5-4A2D-BF2A-DDEB83E8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E98CC-9937-45F9-BF6F-17CCB57FE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D3DD12-E62B-44C2-BA37-4B50C1665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2BB413-56AE-4EC5-B372-97322010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2BB5-430A-488D-96BF-1F38DD9E9088}" type="datetime1">
              <a:rPr lang="de-DE" smtClean="0"/>
              <a:t>08.12.2025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50B3FD-9154-4A4F-B89A-4B03E4EA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67EACA-4558-4FF6-9AE6-DD8E1169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732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09B0D-2E94-4E2C-9B3E-78CE68D6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25F7DC-673E-49E5-AEE7-AEB33A2B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D6E503-AD4F-4DE5-9B2C-1FD8F472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5D0B95-AAA6-4A73-8272-C70192D3C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9F8D3A-3669-4DE1-81C4-9DAC465EF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C0B60A-34B8-4FA5-B11F-F20E4DF3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2809-E51F-4085-8BCD-33FB20CBE20C}" type="datetime1">
              <a:rPr lang="de-DE" smtClean="0"/>
              <a:t>08.12.2025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C0DCDE-C1AB-40BE-9713-23A42FD5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BC4A3-D650-4394-821B-33AE79DF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82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ACBF0-0ABD-425C-97C4-9D61C7B1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267FF8-C29E-4F5B-A914-89A349E7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A027-C589-4743-89F4-BB6EDA47B20B}" type="datetime1">
              <a:rPr lang="de-DE" smtClean="0"/>
              <a:t>08.12.2025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A18FC-6D7C-4E34-840A-AF5FDEB4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6EED01-4390-43BB-BFFE-1D6ACE16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669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AC7052-238B-4539-8A5B-68AC1A87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3053-F5D1-418A-93E5-2BD2C75FEC5B}" type="datetime1">
              <a:rPr lang="de-DE" smtClean="0"/>
              <a:t>08.12.2025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4F3AF5-D895-46FE-9A8F-9FF30C85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CC9509-2D00-488B-9C14-86751271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53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C8995-C134-44C3-B55A-ABFB470C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FB877-4A71-471B-AB81-B54F48817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882E97-FE80-4139-A784-FFEFEAAB9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A7420C-01F3-4137-B039-6439AB4D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D153-554C-4AC6-9E44-B1A088BA9D28}" type="datetime1">
              <a:rPr lang="de-DE" smtClean="0"/>
              <a:t>08.12.2025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15A94F-D3A2-406B-A409-703A0F4C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0777CD-1248-475E-86E3-4D20E6BD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33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4C1FF-2149-4AA6-AD15-5BB4B3AA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D735B-B6F8-4A75-9176-6AE2002F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07D96E-23F2-42DD-80A9-1A279708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58937D-17DA-4C7C-8C8A-2CBD0F9E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676D29-C974-45ED-854E-C57173A4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34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A9784-4C9F-4716-9974-34B055C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6AE2C8-827A-4281-BF09-E21C14683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B22AA9-F304-4729-ACC7-5D36D058C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EAB2B7-1A0D-44F1-8B0F-23A9E655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9E20-D15D-4835-BCF6-56ABA7646F11}" type="datetime1">
              <a:rPr lang="de-DE" smtClean="0"/>
              <a:t>08.12.2025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4E8559-9CD0-4344-A8E0-6B4C74A1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25AAAF-10D1-4796-AA8E-F437BA03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939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9D6A9-6A44-4056-B064-5B13A82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5483D7-8724-4CF1-BFB7-E3F32F44B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F37EFB-15E4-41CC-949B-16CF2BC6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4EDC-DE90-4B35-B163-51448C2DB99C}" type="datetime1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AE4E9-E3B7-4560-980B-33D90407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C11FF-9E94-44B6-8D28-A06770BE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64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73DC887-3A8E-41AA-BC29-B4EC441FF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7E9357-91AC-4A75-96CC-F97703238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DDD5-EC22-4B9B-8AD2-69058785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DC4F-B0CA-4297-BA69-6D2E758C4CF8}" type="datetime1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2516D-5931-4D26-8F59-DB34A402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E698D9-D838-45B5-A2EF-22E9DF13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4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F54A2-9CCE-4E58-B371-4FF4EC06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2E562-4D03-4A82-AF2D-0DC0660B1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A2DFB9-11FE-4357-9866-D16765D4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212D91-7E57-4B6A-8174-F22A3373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0C700D-B28F-43E6-A406-D6022126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54F34-0BE9-4FA7-AF4E-EACAFA1E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BF3F76-9A56-42B8-9F85-1F348C2A0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130A15-E143-417E-A9C6-7A6C22FE9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F6E53D-6819-4786-9C63-56BA1E56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55926D-8C28-453C-A9F4-5D6FB442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21873E-4ADA-45AA-98BF-993CF644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5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E3C37-B4DB-43B2-9670-9DC80C72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915047-377E-45EA-AE13-344186BD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353440-6603-48A3-BE18-2F31B4F4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815FDA-B25F-4254-B2EE-497E97923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D7DB81-3FBC-490E-8639-6E84D7FC5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5A93E5-5D79-4C10-989C-77C6726E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40555C-3DC6-49B7-BEB1-1FABC562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8BC162D-E4FE-4A25-9DAE-DC9E2A4F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9BDDA-E0E5-4F97-BBCE-90A758CD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2B51D8-518A-42C0-9571-2C08E9DE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AA63A3-D344-4629-AD1C-30C642A9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B2E30D-5022-4A62-B9B7-E0CCE3C5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05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D5B8FB-644C-474F-94EF-5629699F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7AD97F-9384-4A24-A7C3-33A400A4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2F698B-E03C-43ED-BDE1-29AF5FAC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48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752A6-9A52-4ED1-8550-1F5310A8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76D26D-2C35-4883-B4DC-B3A982C0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F2FA48-0BB4-48FC-AC4E-3252E1816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727367-CC3F-49AB-A72A-0995A3A1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F1882B-F0FE-4A64-B23C-80AC6F89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0FA589-5E4E-4F47-97AA-5EDA0693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8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A4A04-1D64-439F-8A9C-303EB214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56F3DC-0DE5-4B15-AB30-F50FE2799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73F11A-F8C0-485C-B4BB-B33206060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7BEC8E-0D77-4155-84D3-2E8624AB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131FEC-5897-4156-8273-6DDD4F2D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47A4E7-6668-42DE-A4B2-2324F220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68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C732B0-F067-4DEF-B453-9834A75B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C86777-793D-4A05-9B42-BDEC8F7E2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8FBE5D-64C1-49A1-B067-2FBE63A99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AA01-B538-4E8B-B89E-27F93FBB7D77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9EE0C-862A-4D63-92DE-0C808425A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9E6F-86A1-46A8-B705-C8A6F34FA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C307-DFBE-4752-BE3A-41630537FC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84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BDF3D7-1848-4D58-847F-901EDA67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135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                                                              Material Arbeitskreis MIT!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DDE143-C305-4451-984A-5021789D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6423F0-64E5-4DAF-A4BE-A07CBF763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62C6B-4FCA-4110-8689-57D80F9F6932}" type="datetime1">
              <a:rPr lang="de-DE" smtClean="0"/>
              <a:t>08.12.2025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65EE50-675F-42E2-9053-35837E7B2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C864DF-E733-4E41-BAD7-143BC494F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BE3-06B1-4A23-8088-7BFEB056CD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17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14709-B7D6-4194-A2A1-DD64C9037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de-DE" dirty="0"/>
              <a:t>Die Klassensprecherwahl</a:t>
            </a:r>
            <a:br>
              <a:rPr lang="de-DE" dirty="0"/>
            </a:br>
            <a:r>
              <a:rPr lang="de-DE" dirty="0"/>
              <a:t>Ergänzendes Material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42508A-6A61-4385-B91C-769D10E7C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4"/>
            <a:ext cx="9144000" cy="14457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  <a:p>
            <a:r>
              <a:rPr lang="de-DE" dirty="0"/>
              <a:t>Arbeitskreis MIT! - Material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25763-E016-44A6-8DAD-C81541AD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A992E-F597-4AF4-9DC2-7F20158824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318385-D70A-4F7D-8D9C-91B89FA9AE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82" y="3559333"/>
            <a:ext cx="1343636" cy="134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D4ADBEB-62AE-94AE-CCDB-1D67FC4E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89" y="3704252"/>
            <a:ext cx="101202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9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E1FAAC78-79FA-FDBC-25AB-AA09F510B35A}"/>
              </a:ext>
            </a:extLst>
          </p:cNvPr>
          <p:cNvSpPr/>
          <p:nvPr/>
        </p:nvSpPr>
        <p:spPr>
          <a:xfrm>
            <a:off x="1030147" y="1863523"/>
            <a:ext cx="10323653" cy="43057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7C4C43-726E-85B9-103D-D6373C37362E}"/>
              </a:ext>
            </a:extLst>
          </p:cNvPr>
          <p:cNvSpPr txBox="1"/>
          <p:nvPr/>
        </p:nvSpPr>
        <p:spPr>
          <a:xfrm>
            <a:off x="1701478" y="2291787"/>
            <a:ext cx="88350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9900" dirty="0">
                <a:latin typeface="Comic Sans MS" panose="030F0902030302020204" pitchFamily="66" charset="0"/>
              </a:rPr>
              <a:t>frei</a:t>
            </a:r>
            <a:endParaRPr lang="de-DE" sz="6600" dirty="0">
              <a:latin typeface="Comic Sans MS" panose="030F0902030302020204" pitchFamily="66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D98CD39-6F02-4361-B7E5-4BF7B8820402}"/>
              </a:ext>
            </a:extLst>
          </p:cNvPr>
          <p:cNvSpPr/>
          <p:nvPr/>
        </p:nvSpPr>
        <p:spPr>
          <a:xfrm>
            <a:off x="363867" y="1411503"/>
            <a:ext cx="186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4. Wahlprinzipien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CD3622B-7774-436F-A38B-62C4AC97F3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70" y="103712"/>
            <a:ext cx="1088151" cy="109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AA6DBD-734A-2325-3CAD-CF9EB7B78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6" y="41533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7EA70-C546-4C98-8342-556A5519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38" y="91546"/>
            <a:ext cx="1281883" cy="11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E1FAAC78-79FA-FDBC-25AB-AA09F510B35A}"/>
              </a:ext>
            </a:extLst>
          </p:cNvPr>
          <p:cNvSpPr/>
          <p:nvPr/>
        </p:nvSpPr>
        <p:spPr>
          <a:xfrm>
            <a:off x="1030147" y="1863523"/>
            <a:ext cx="10323653" cy="43057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7C4C43-726E-85B9-103D-D6373C37362E}"/>
              </a:ext>
            </a:extLst>
          </p:cNvPr>
          <p:cNvSpPr txBox="1"/>
          <p:nvPr/>
        </p:nvSpPr>
        <p:spPr>
          <a:xfrm>
            <a:off x="1701478" y="2721365"/>
            <a:ext cx="8835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800" dirty="0">
                <a:latin typeface="Comic Sans MS" panose="030F0902030302020204" pitchFamily="66" charset="0"/>
              </a:rPr>
              <a:t>allgemein</a:t>
            </a:r>
            <a:endParaRPr lang="de-DE" sz="5400" dirty="0">
              <a:latin typeface="Comic Sans MS" panose="030F0902030302020204" pitchFamily="66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6387E24-58D5-4AE4-97BC-089525BEDB53}"/>
              </a:ext>
            </a:extLst>
          </p:cNvPr>
          <p:cNvSpPr/>
          <p:nvPr/>
        </p:nvSpPr>
        <p:spPr>
          <a:xfrm>
            <a:off x="363867" y="1446051"/>
            <a:ext cx="186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4. Wahlprinzipien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CB90AF-2229-D4A7-4C1A-0876C99C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9" y="50737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ED4B75-A346-4E2E-A254-CD3406B314B4}"/>
              </a:ext>
            </a:extLst>
          </p:cNvPr>
          <p:cNvSpPr txBox="1"/>
          <p:nvPr/>
        </p:nvSpPr>
        <p:spPr>
          <a:xfrm>
            <a:off x="178016" y="651186"/>
            <a:ext cx="11847729" cy="514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finden Sie in dieser Materialsammlung?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Wahlplakat, S.3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b="1" dirty="0">
                <a:solidFill>
                  <a:prstClr val="black"/>
                </a:solidFill>
              </a:rPr>
              <a:t>Stimmzettel, S. 4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b="1" dirty="0">
                <a:solidFill>
                  <a:prstClr val="black"/>
                </a:solidFill>
              </a:rPr>
              <a:t>Nachdenkimpulse, S. 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b="1" dirty="0">
                <a:solidFill>
                  <a:prstClr val="black"/>
                </a:solidFill>
              </a:rPr>
              <a:t>Erklärung der Wahlprinzipien, S. 6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Wahlprinzipien, S. 7-11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Alle Materialvorlagen finden Sie auch einzeln im DIN A 4 Format als PDF.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D51FCE-1191-4C01-955C-3D3AC5C200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585" y="57094"/>
            <a:ext cx="1292836" cy="118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A80367-EBB1-F274-D7E1-1BCB77E80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6" y="61824"/>
            <a:ext cx="1215656" cy="12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ED4B75-A346-4E2E-A254-CD3406B314B4}"/>
              </a:ext>
            </a:extLst>
          </p:cNvPr>
          <p:cNvSpPr txBox="1"/>
          <p:nvPr/>
        </p:nvSpPr>
        <p:spPr>
          <a:xfrm>
            <a:off x="297971" y="592065"/>
            <a:ext cx="118477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4F8911-8C87-4EE0-8053-C345561BFE42}"/>
              </a:ext>
            </a:extLst>
          </p:cNvPr>
          <p:cNvSpPr txBox="1"/>
          <p:nvPr/>
        </p:nvSpPr>
        <p:spPr>
          <a:xfrm>
            <a:off x="322779" y="1629221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1. Wahlplakat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81FA292-3C5D-46E4-BD2A-8B40CB8484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078" y="25345"/>
            <a:ext cx="1138951" cy="12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BF25F6-F195-3E95-53B7-F902A00C6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35" y="41533"/>
            <a:ext cx="1219306" cy="1219306"/>
          </a:xfrm>
          <a:prstGeom prst="rect">
            <a:avLst/>
          </a:prstGeom>
        </p:spPr>
      </p:pic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6FDC00A3-5BF8-BE95-9ECD-08E36A4E9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322597"/>
              </p:ext>
            </p:extLst>
          </p:nvPr>
        </p:nvGraphicFramePr>
        <p:xfrm>
          <a:off x="2082734" y="1439863"/>
          <a:ext cx="34734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55326" imgH="8976854" progId="Word.Document.12">
                  <p:embed/>
                </p:oleObj>
              </mc:Choice>
              <mc:Fallback>
                <p:oleObj name="Document" r:id="rId4" imgW="5755326" imgH="89768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2734" y="1439863"/>
                        <a:ext cx="3473450" cy="541813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4DE3B945-DB4B-F106-54AE-F50CFAFF6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67892"/>
              </p:ext>
            </p:extLst>
          </p:nvPr>
        </p:nvGraphicFramePr>
        <p:xfrm>
          <a:off x="5834927" y="1439863"/>
          <a:ext cx="34734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755326" imgH="8976854" progId="Word.Document.12">
                  <p:embed/>
                </p:oleObj>
              </mc:Choice>
              <mc:Fallback>
                <p:oleObj name="Document" r:id="rId6" imgW="5755326" imgH="89768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4927" y="1439863"/>
                        <a:ext cx="3473450" cy="5418137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1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06B794-7551-4E71-8B11-8E7BFB9272F4}"/>
              </a:ext>
            </a:extLst>
          </p:cNvPr>
          <p:cNvSpPr txBox="1"/>
          <p:nvPr/>
        </p:nvSpPr>
        <p:spPr>
          <a:xfrm>
            <a:off x="183429" y="1519640"/>
            <a:ext cx="267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2. Wahlzettel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BC8C5DD-CE2E-4FBB-98C6-833FB1CA8C62}"/>
              </a:ext>
            </a:extLst>
          </p:cNvPr>
          <p:cNvCxnSpPr/>
          <p:nvPr/>
        </p:nvCxnSpPr>
        <p:spPr>
          <a:xfrm>
            <a:off x="8035379" y="1740847"/>
            <a:ext cx="1585552" cy="1768902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2398B02-2F91-4A80-83C6-70893631E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48" y="3658546"/>
            <a:ext cx="2880366" cy="288036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C1C26DF-2C43-4902-903E-8964E580C9B1}"/>
              </a:ext>
            </a:extLst>
          </p:cNvPr>
          <p:cNvSpPr txBox="1"/>
          <p:nvPr/>
        </p:nvSpPr>
        <p:spPr>
          <a:xfrm>
            <a:off x="9820410" y="3129340"/>
            <a:ext cx="219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Ggf. selbst gestaltete Wahlurne</a:t>
            </a:r>
            <a:r>
              <a:rPr lang="de-DE" dirty="0"/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DC5A89D-9CCA-4D80-A9FA-F8DAD1EFAA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624" y="67402"/>
            <a:ext cx="1164351" cy="116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02536AF-AE01-5FC4-2120-60A1C9229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0"/>
            <a:ext cx="1219306" cy="12193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E4658A3-A1D4-4F37-CCA5-A87656B60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920" y="1704306"/>
            <a:ext cx="5760720" cy="47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3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204ECF-70A2-4A90-AF27-A85AA181DE9E}"/>
              </a:ext>
            </a:extLst>
          </p:cNvPr>
          <p:cNvSpPr txBox="1"/>
          <p:nvPr/>
        </p:nvSpPr>
        <p:spPr>
          <a:xfrm>
            <a:off x="297379" y="1808387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3. Nachdenkimpulse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D32755-5CEF-47F2-BF5F-0DBBE6586C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482" y="54701"/>
            <a:ext cx="1128636" cy="1192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AC35818-E0CD-4C83-904B-1C1428FB10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40" y="1514785"/>
            <a:ext cx="4306522" cy="520669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25C1069-3D11-93B8-3977-B6854BB90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41532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3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ED3A3424-C65D-40A5-84F2-0F1ED931C74A}"/>
              </a:ext>
            </a:extLst>
          </p:cNvPr>
          <p:cNvSpPr txBox="1"/>
          <p:nvPr/>
        </p:nvSpPr>
        <p:spPr>
          <a:xfrm>
            <a:off x="3802346" y="1714500"/>
            <a:ext cx="1305985" cy="773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12AF8E7-ED8F-47B5-A82D-2C6CBDFDEC31}"/>
              </a:ext>
            </a:extLst>
          </p:cNvPr>
          <p:cNvSpPr txBox="1"/>
          <p:nvPr/>
        </p:nvSpPr>
        <p:spPr>
          <a:xfrm>
            <a:off x="3802346" y="1566388"/>
            <a:ext cx="1305985" cy="921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6341C5-8521-40F0-A78A-C65E9BC61C3B}"/>
              </a:ext>
            </a:extLst>
          </p:cNvPr>
          <p:cNvSpPr txBox="1"/>
          <p:nvPr/>
        </p:nvSpPr>
        <p:spPr>
          <a:xfrm>
            <a:off x="373579" y="1714500"/>
            <a:ext cx="342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4. Wahlprinzipien: Erläuterung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DA58E3-E079-4B01-B5BF-368F892E86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788" y="68418"/>
            <a:ext cx="1176023" cy="116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49B1B6F-2AE4-4292-8446-5A278DDD2F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22" y="1302372"/>
            <a:ext cx="3963378" cy="54191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D31E42-DD5F-C21D-D40B-284B49C22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6" y="41532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4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E1FAAC78-79FA-FDBC-25AB-AA09F510B35A}"/>
              </a:ext>
            </a:extLst>
          </p:cNvPr>
          <p:cNvSpPr/>
          <p:nvPr/>
        </p:nvSpPr>
        <p:spPr>
          <a:xfrm>
            <a:off x="1030147" y="1863523"/>
            <a:ext cx="10323653" cy="43057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7C4C43-726E-85B9-103D-D6373C37362E}"/>
              </a:ext>
            </a:extLst>
          </p:cNvPr>
          <p:cNvSpPr txBox="1"/>
          <p:nvPr/>
        </p:nvSpPr>
        <p:spPr>
          <a:xfrm>
            <a:off x="1701478" y="2291787"/>
            <a:ext cx="8835060" cy="3154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900" dirty="0">
                <a:latin typeface="Comic Sans MS" panose="030F0902030302020204" pitchFamily="66" charset="0"/>
              </a:rPr>
              <a:t>geheim</a:t>
            </a:r>
            <a:endParaRPr lang="de-DE" sz="6600" dirty="0">
              <a:latin typeface="Comic Sans MS" panose="030F0902030302020204" pitchFamily="66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A228E70-3368-48B9-A30C-AF529A30392A}"/>
              </a:ext>
            </a:extLst>
          </p:cNvPr>
          <p:cNvSpPr/>
          <p:nvPr/>
        </p:nvSpPr>
        <p:spPr>
          <a:xfrm>
            <a:off x="363867" y="1391228"/>
            <a:ext cx="186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4. Wahlprinzipien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EFF3CB-35FB-4DD0-B899-808D1E7BA6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270" y="112470"/>
            <a:ext cx="1215151" cy="113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2B316C-440E-A8CE-1153-55D4A7FC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25123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E1FAAC78-79FA-FDBC-25AB-AA09F510B35A}"/>
              </a:ext>
            </a:extLst>
          </p:cNvPr>
          <p:cNvSpPr/>
          <p:nvPr/>
        </p:nvSpPr>
        <p:spPr>
          <a:xfrm>
            <a:off x="1030147" y="1863523"/>
            <a:ext cx="10323653" cy="43057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7C4C43-726E-85B9-103D-D6373C37362E}"/>
              </a:ext>
            </a:extLst>
          </p:cNvPr>
          <p:cNvSpPr txBox="1"/>
          <p:nvPr/>
        </p:nvSpPr>
        <p:spPr>
          <a:xfrm>
            <a:off x="1701478" y="2291787"/>
            <a:ext cx="8835060" cy="3154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900" dirty="0">
                <a:latin typeface="Comic Sans MS" panose="030F0902030302020204" pitchFamily="66" charset="0"/>
              </a:rPr>
              <a:t>gleich</a:t>
            </a:r>
            <a:endParaRPr lang="de-DE" sz="6600" dirty="0">
              <a:latin typeface="Comic Sans MS" panose="030F0902030302020204" pitchFamily="66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09B833A-EFFD-4D46-9F6B-2C3E60B59B3A}"/>
              </a:ext>
            </a:extLst>
          </p:cNvPr>
          <p:cNvSpPr/>
          <p:nvPr/>
        </p:nvSpPr>
        <p:spPr>
          <a:xfrm>
            <a:off x="373579" y="1391228"/>
            <a:ext cx="186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4. Wahlprinzipien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D235EF-7224-4AA2-AEB6-876D035A7B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870" y="93420"/>
            <a:ext cx="1240551" cy="11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987234-A4F7-22F3-D974-58C19E75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5" y="19862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DEB8B-D36E-4EA4-8856-6D24380A4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1"/>
            <a:ext cx="11847729" cy="1302370"/>
          </a:xfrm>
        </p:spPr>
        <p:txBody>
          <a:bodyPr/>
          <a:lstStyle/>
          <a:p>
            <a:r>
              <a:rPr lang="de-DE" sz="200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Materialien Arbeitskreis MIT!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EFA596-7459-403C-9BE0-F07E231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EBBE3-06B1-4A23-8088-7BFEB056CD8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E1FAAC78-79FA-FDBC-25AB-AA09F510B35A}"/>
              </a:ext>
            </a:extLst>
          </p:cNvPr>
          <p:cNvSpPr/>
          <p:nvPr/>
        </p:nvSpPr>
        <p:spPr>
          <a:xfrm>
            <a:off x="1030146" y="1863522"/>
            <a:ext cx="10323653" cy="43057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7C4C43-726E-85B9-103D-D6373C37362E}"/>
              </a:ext>
            </a:extLst>
          </p:cNvPr>
          <p:cNvSpPr txBox="1"/>
          <p:nvPr/>
        </p:nvSpPr>
        <p:spPr>
          <a:xfrm>
            <a:off x="1774443" y="3085390"/>
            <a:ext cx="88350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dirty="0">
                <a:latin typeface="Comic Sans MS" panose="030F0902030302020204" pitchFamily="66" charset="0"/>
              </a:rPr>
              <a:t>unmittelbar</a:t>
            </a:r>
            <a:endParaRPr lang="de-DE" sz="4800" dirty="0">
              <a:latin typeface="Comic Sans MS" panose="030F0902030302020204" pitchFamily="66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884A14D-A22E-49C6-B612-F531A3ECBDC8}"/>
              </a:ext>
            </a:extLst>
          </p:cNvPr>
          <p:cNvSpPr/>
          <p:nvPr/>
        </p:nvSpPr>
        <p:spPr>
          <a:xfrm>
            <a:off x="363867" y="1491811"/>
            <a:ext cx="186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4. Wahlprinzipien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1FCD74-1F12-4357-A4BA-2ADE42F565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03" y="33862"/>
            <a:ext cx="1253251" cy="123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51A84A-D03C-F9E7-AEE5-BBA066A15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6" y="33374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Breitbild</PresentationFormat>
  <Paragraphs>54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</vt:lpstr>
      <vt:lpstr>2_Office</vt:lpstr>
      <vt:lpstr>Microsoft Word-Dokument</vt:lpstr>
      <vt:lpstr>Die Klassensprecherwahl Ergänzendes Material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  <vt:lpstr>                                                                                                Materialien Arbeitskreis MIT!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Klassenrat Moderationskarten</dc:title>
  <dc:creator>Barbara Zauner</dc:creator>
  <cp:lastModifiedBy>Barbara Zauner</cp:lastModifiedBy>
  <cp:revision>27</cp:revision>
  <dcterms:created xsi:type="dcterms:W3CDTF">2022-12-06T13:13:56Z</dcterms:created>
  <dcterms:modified xsi:type="dcterms:W3CDTF">2025-12-08T18:44:17Z</dcterms:modified>
</cp:coreProperties>
</file>